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1" r:id="rId4"/>
  </p:sldMasterIdLst>
  <p:notesMasterIdLst>
    <p:notesMasterId r:id="rId18"/>
  </p:notesMasterIdLst>
  <p:sldIdLst>
    <p:sldId id="256" r:id="rId5"/>
    <p:sldId id="424" r:id="rId6"/>
    <p:sldId id="402" r:id="rId7"/>
    <p:sldId id="416" r:id="rId8"/>
    <p:sldId id="425" r:id="rId9"/>
    <p:sldId id="417" r:id="rId10"/>
    <p:sldId id="419" r:id="rId11"/>
    <p:sldId id="420" r:id="rId12"/>
    <p:sldId id="421" r:id="rId13"/>
    <p:sldId id="422" r:id="rId14"/>
    <p:sldId id="426" r:id="rId15"/>
    <p:sldId id="427" r:id="rId16"/>
    <p:sldId id="418" r:id="rId17"/>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Montserrat" panose="020B0604020202020204" charset="0"/>
      <p:regular r:id="rId23"/>
      <p:bold r:id="rId24"/>
      <p:italic r:id="rId25"/>
      <p:boldItalic r:id="rId26"/>
    </p:embeddedFont>
  </p:embeddedFontLst>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994"/>
    <a:srgbClr val="0030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6" autoAdjust="0"/>
    <p:restoredTop sz="94660"/>
  </p:normalViewPr>
  <p:slideViewPr>
    <p:cSldViewPr snapToGrid="0">
      <p:cViewPr varScale="1">
        <p:scale>
          <a:sx n="68" d="100"/>
          <a:sy n="68" d="100"/>
        </p:scale>
        <p:origin x="738"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0926D89-2398-48DB-8423-DEFB8C2F8B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IN"/>
          </a:p>
        </p:txBody>
      </p:sp>
      <p:sp>
        <p:nvSpPr>
          <p:cNvPr id="3" name="Date Placeholder 2">
            <a:extLst>
              <a:ext uri="{FF2B5EF4-FFF2-40B4-BE49-F238E27FC236}">
                <a16:creationId xmlns:a16="http://schemas.microsoft.com/office/drawing/2014/main" id="{3AF41BE4-1217-4598-81D9-839FD6E173D4}"/>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a:defRPr/>
            </a:pPr>
            <a:fld id="{76365CFD-0ACB-4012-A93C-99D1AD19075E}" type="datetimeFigureOut">
              <a:rPr lang="en-IN"/>
              <a:pPr>
                <a:defRPr/>
              </a:pPr>
              <a:t>15-12-2020</a:t>
            </a:fld>
            <a:endParaRPr lang="en-IN"/>
          </a:p>
        </p:txBody>
      </p:sp>
      <p:sp>
        <p:nvSpPr>
          <p:cNvPr id="4" name="Slide Image Placeholder 3">
            <a:extLst>
              <a:ext uri="{FF2B5EF4-FFF2-40B4-BE49-F238E27FC236}">
                <a16:creationId xmlns:a16="http://schemas.microsoft.com/office/drawing/2014/main" id="{E82E7058-DB70-4486-94B6-40A213C6969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IN" noProof="0"/>
          </a:p>
        </p:txBody>
      </p:sp>
      <p:sp>
        <p:nvSpPr>
          <p:cNvPr id="5" name="Notes Placeholder 4">
            <a:extLst>
              <a:ext uri="{FF2B5EF4-FFF2-40B4-BE49-F238E27FC236}">
                <a16:creationId xmlns:a16="http://schemas.microsoft.com/office/drawing/2014/main" id="{D38A5B48-5A24-4F71-AAD5-73DB4EE6E774}"/>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IN" noProof="0"/>
          </a:p>
        </p:txBody>
      </p:sp>
      <p:sp>
        <p:nvSpPr>
          <p:cNvPr id="6" name="Footer Placeholder 5">
            <a:extLst>
              <a:ext uri="{FF2B5EF4-FFF2-40B4-BE49-F238E27FC236}">
                <a16:creationId xmlns:a16="http://schemas.microsoft.com/office/drawing/2014/main" id="{D56DC15B-0093-4010-87F4-90DD2FE7FF86}"/>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en-IN"/>
          </a:p>
        </p:txBody>
      </p:sp>
      <p:sp>
        <p:nvSpPr>
          <p:cNvPr id="7" name="Slide Number Placeholder 6">
            <a:extLst>
              <a:ext uri="{FF2B5EF4-FFF2-40B4-BE49-F238E27FC236}">
                <a16:creationId xmlns:a16="http://schemas.microsoft.com/office/drawing/2014/main" id="{F4CA11A1-6002-48AD-A602-FD6C4B2F39F7}"/>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smtClean="0"/>
            </a:lvl1pPr>
          </a:lstStyle>
          <a:p>
            <a:pPr>
              <a:defRPr/>
            </a:pPr>
            <a:fld id="{C5BA92F1-0B91-478D-94E3-8575B13578B3}" type="slidenum">
              <a:rPr lang="en-IN"/>
              <a:pPr>
                <a:defRPr/>
              </a:pPr>
              <a:t>‹#›</a:t>
            </a:fld>
            <a:endParaRPr lang="en-IN"/>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7">
            <a:extLst>
              <a:ext uri="{FF2B5EF4-FFF2-40B4-BE49-F238E27FC236}">
                <a16:creationId xmlns:a16="http://schemas.microsoft.com/office/drawing/2014/main" id="{18008FB7-58C3-4E7D-9ED4-D61BDEA3257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1"/>
          <p:cNvSpPr>
            <a:spLocks noGrp="1"/>
          </p:cNvSpPr>
          <p:nvPr>
            <p:ph type="ctrTitle"/>
          </p:nvPr>
        </p:nvSpPr>
        <p:spPr>
          <a:xfrm>
            <a:off x="609600" y="1875399"/>
            <a:ext cx="5992368" cy="2387600"/>
          </a:xfrm>
        </p:spPr>
        <p:txBody>
          <a:bodyPr anchor="b">
            <a:normAutofit/>
          </a:bodyPr>
          <a:lstStyle>
            <a:lvl1pPr marL="0" marR="0" indent="0" algn="l" defTabSz="914400" rtl="0" eaLnBrk="1" fontAlgn="auto" latinLnBrk="0" hangingPunct="1">
              <a:lnSpc>
                <a:spcPct val="90000"/>
              </a:lnSpc>
              <a:spcBef>
                <a:spcPct val="0"/>
              </a:spcBef>
              <a:spcAft>
                <a:spcPts val="0"/>
              </a:spcAft>
              <a:buClrTx/>
              <a:buSzTx/>
              <a:buFontTx/>
              <a:buNone/>
              <a:tabLst/>
              <a:defRPr lang="en-US" sz="4400" b="0" i="0" smtClean="0">
                <a:solidFill>
                  <a:schemeClr val="bg1"/>
                </a:solidFill>
                <a:effectLst/>
              </a:defRPr>
            </a:lvl1pPr>
          </a:lstStyle>
          <a:p>
            <a:pPr lvl="0"/>
            <a:r>
              <a:rPr lang="en-US"/>
              <a:t>Click to edit Master title style</a:t>
            </a:r>
            <a:endParaRPr lang="en-US" dirty="0"/>
          </a:p>
        </p:txBody>
      </p:sp>
      <p:sp>
        <p:nvSpPr>
          <p:cNvPr id="6" name="Subtitle 2"/>
          <p:cNvSpPr>
            <a:spLocks noGrp="1"/>
          </p:cNvSpPr>
          <p:nvPr>
            <p:ph type="subTitle" idx="1"/>
          </p:nvPr>
        </p:nvSpPr>
        <p:spPr>
          <a:xfrm>
            <a:off x="609599" y="4355074"/>
            <a:ext cx="6436659" cy="1525773"/>
          </a:xfrm>
        </p:spPr>
        <p:txBody>
          <a:bodyPr/>
          <a:lstStyle>
            <a:lvl1pPr marL="0" indent="0" algn="l">
              <a:buNone/>
              <a:defRPr lang="en-US" b="0" i="0" smtClean="0">
                <a:solidFill>
                  <a:srgbClr val="00A994"/>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055879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BD51FD-9F56-4EE1-B11E-A7FA5CD666F1}"/>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20E140C8-810E-4C7D-AFC5-D7B4950A33B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0D3A1254-545D-447A-BA80-FDD4C391A32F}"/>
              </a:ext>
            </a:extLst>
          </p:cNvPr>
          <p:cNvSpPr>
            <a:spLocks noGrp="1"/>
          </p:cNvSpPr>
          <p:nvPr>
            <p:ph type="sldNum" sz="quarter" idx="12"/>
          </p:nvPr>
        </p:nvSpPr>
        <p:spPr/>
        <p:txBody>
          <a:bodyPr/>
          <a:lstStyle>
            <a:lvl1pPr>
              <a:defRPr/>
            </a:lvl1pPr>
          </a:lstStyle>
          <a:p>
            <a:pPr>
              <a:defRPr/>
            </a:pPr>
            <a:fld id="{F8EE247E-271F-46AC-B5C0-273307494DB5}" type="slidenum">
              <a:rPr lang="en-US"/>
              <a:pPr>
                <a:defRPr/>
              </a:pPr>
              <a:t>‹#›</a:t>
            </a:fld>
            <a:endParaRPr lang="en-US"/>
          </a:p>
        </p:txBody>
      </p:sp>
    </p:spTree>
    <p:extLst>
      <p:ext uri="{BB962C8B-B14F-4D97-AF65-F5344CB8AC3E}">
        <p14:creationId xmlns:p14="http://schemas.microsoft.com/office/powerpoint/2010/main" val="2467836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4C1EEB-6761-4CB3-B80E-4B2020A336DC}"/>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3FA5EF94-373B-4544-AE59-29BC6C9780B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1BDF949-3D28-4B83-B93D-5B65F67A7BB8}"/>
              </a:ext>
            </a:extLst>
          </p:cNvPr>
          <p:cNvSpPr>
            <a:spLocks noGrp="1"/>
          </p:cNvSpPr>
          <p:nvPr>
            <p:ph type="sldNum" sz="quarter" idx="12"/>
          </p:nvPr>
        </p:nvSpPr>
        <p:spPr/>
        <p:txBody>
          <a:bodyPr/>
          <a:lstStyle>
            <a:lvl1pPr>
              <a:defRPr/>
            </a:lvl1pPr>
          </a:lstStyle>
          <a:p>
            <a:pPr>
              <a:defRPr/>
            </a:pPr>
            <a:fld id="{2F903548-DEA7-403D-ABA9-5FF884DEFB6B}" type="slidenum">
              <a:rPr lang="en-US"/>
              <a:pPr>
                <a:defRPr/>
              </a:pPr>
              <a:t>‹#›</a:t>
            </a:fld>
            <a:endParaRPr lang="en-US"/>
          </a:p>
        </p:txBody>
      </p:sp>
    </p:spTree>
    <p:extLst>
      <p:ext uri="{BB962C8B-B14F-4D97-AF65-F5344CB8AC3E}">
        <p14:creationId xmlns:p14="http://schemas.microsoft.com/office/powerpoint/2010/main" val="29207696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2" name="Picture 7">
            <a:extLst>
              <a:ext uri="{FF2B5EF4-FFF2-40B4-BE49-F238E27FC236}">
                <a16:creationId xmlns:a16="http://schemas.microsoft.com/office/drawing/2014/main" id="{E3BCB79B-CA3B-4A94-BB8A-B220A3C0B33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58496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B1A3EF-1E59-4B37-B4B4-290487834354}"/>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3B0602F1-60E1-4681-90D5-DD2DC884CCF2}"/>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92F01C7-394B-432A-8C51-BB18CACB4BBE}"/>
              </a:ext>
            </a:extLst>
          </p:cNvPr>
          <p:cNvSpPr>
            <a:spLocks noGrp="1"/>
          </p:cNvSpPr>
          <p:nvPr>
            <p:ph type="sldNum" sz="quarter" idx="12"/>
          </p:nvPr>
        </p:nvSpPr>
        <p:spPr/>
        <p:txBody>
          <a:bodyPr/>
          <a:lstStyle>
            <a:lvl1pPr>
              <a:defRPr/>
            </a:lvl1pPr>
          </a:lstStyle>
          <a:p>
            <a:pPr>
              <a:defRPr/>
            </a:pPr>
            <a:fld id="{A37DDD18-1F58-4D16-BE87-4079FCB10601}" type="slidenum">
              <a:rPr lang="en-US"/>
              <a:pPr>
                <a:defRPr/>
              </a:pPr>
              <a:t>‹#›</a:t>
            </a:fld>
            <a:endParaRPr lang="en-US"/>
          </a:p>
        </p:txBody>
      </p:sp>
    </p:spTree>
    <p:extLst>
      <p:ext uri="{BB962C8B-B14F-4D97-AF65-F5344CB8AC3E}">
        <p14:creationId xmlns:p14="http://schemas.microsoft.com/office/powerpoint/2010/main" val="620691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9830054" cy="2834830"/>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4"/>
            <a:ext cx="9830054" cy="149077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69DD3FE-8D65-4BEC-BC83-8F04A8391ADB}"/>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03DEC16C-BFEE-4819-A010-58A214C5B34C}"/>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D3B65B0-9B45-4C00-9A7E-DF24198BCBA2}"/>
              </a:ext>
            </a:extLst>
          </p:cNvPr>
          <p:cNvSpPr>
            <a:spLocks noGrp="1"/>
          </p:cNvSpPr>
          <p:nvPr>
            <p:ph type="sldNum" sz="quarter" idx="12"/>
          </p:nvPr>
        </p:nvSpPr>
        <p:spPr/>
        <p:txBody>
          <a:bodyPr/>
          <a:lstStyle>
            <a:lvl1pPr>
              <a:defRPr/>
            </a:lvl1pPr>
          </a:lstStyle>
          <a:p>
            <a:pPr>
              <a:defRPr/>
            </a:pPr>
            <a:fld id="{B1B3A790-8A46-44E0-9AFA-B7186402534E}" type="slidenum">
              <a:rPr lang="en-US"/>
              <a:pPr>
                <a:defRPr/>
              </a:pPr>
              <a:t>‹#›</a:t>
            </a:fld>
            <a:endParaRPr lang="en-US"/>
          </a:p>
        </p:txBody>
      </p:sp>
    </p:spTree>
    <p:extLst>
      <p:ext uri="{BB962C8B-B14F-4D97-AF65-F5344CB8AC3E}">
        <p14:creationId xmlns:p14="http://schemas.microsoft.com/office/powerpoint/2010/main" val="3250779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4489704" cy="435133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4489704"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34055B45-73AA-408A-8AB9-1B77E35BFF33}"/>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5790A8D-8433-4B4C-8060-D857CED613D2}"/>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7AFF173F-1A6E-44A1-918E-C0CD15E2122D}"/>
              </a:ext>
            </a:extLst>
          </p:cNvPr>
          <p:cNvSpPr>
            <a:spLocks noGrp="1"/>
          </p:cNvSpPr>
          <p:nvPr>
            <p:ph type="sldNum" sz="quarter" idx="12"/>
          </p:nvPr>
        </p:nvSpPr>
        <p:spPr/>
        <p:txBody>
          <a:bodyPr/>
          <a:lstStyle>
            <a:lvl1pPr>
              <a:defRPr/>
            </a:lvl1pPr>
          </a:lstStyle>
          <a:p>
            <a:pPr>
              <a:defRPr/>
            </a:pPr>
            <a:fld id="{D040B34C-5FE9-4199-96ED-39F1D991F79E}" type="slidenum">
              <a:rPr lang="en-US"/>
              <a:pPr>
                <a:defRPr/>
              </a:pPr>
              <a:t>‹#›</a:t>
            </a:fld>
            <a:endParaRPr lang="en-US"/>
          </a:p>
        </p:txBody>
      </p:sp>
    </p:spTree>
    <p:extLst>
      <p:ext uri="{BB962C8B-B14F-4D97-AF65-F5344CB8AC3E}">
        <p14:creationId xmlns:p14="http://schemas.microsoft.com/office/powerpoint/2010/main" val="836519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679CC374-8466-4FAF-BCDB-B4240DAFD556}"/>
              </a:ext>
            </a:extLst>
          </p:cNvPr>
          <p:cNvSpPr>
            <a:spLocks noGrp="1"/>
          </p:cNvSpPr>
          <p:nvPr>
            <p:ph type="dt" sz="half" idx="10"/>
          </p:nvPr>
        </p:nvSpPr>
        <p:spPr/>
        <p:txBody>
          <a:bodyPr/>
          <a:lstStyle>
            <a:lvl1pPr>
              <a:defRPr/>
            </a:lvl1pPr>
          </a:lstStyle>
          <a:p>
            <a:pPr>
              <a:defRPr/>
            </a:pPr>
            <a:endParaRPr lang="en-US"/>
          </a:p>
        </p:txBody>
      </p:sp>
      <p:sp>
        <p:nvSpPr>
          <p:cNvPr id="8" name="Footer Placeholder 4">
            <a:extLst>
              <a:ext uri="{FF2B5EF4-FFF2-40B4-BE49-F238E27FC236}">
                <a16:creationId xmlns:a16="http://schemas.microsoft.com/office/drawing/2014/main" id="{37F892C8-FD9C-4BFC-BA3E-733806CF8EDD}"/>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EF72E4CF-8EBF-44F8-A12F-6A3AEBE6493D}"/>
              </a:ext>
            </a:extLst>
          </p:cNvPr>
          <p:cNvSpPr>
            <a:spLocks noGrp="1"/>
          </p:cNvSpPr>
          <p:nvPr>
            <p:ph type="sldNum" sz="quarter" idx="12"/>
          </p:nvPr>
        </p:nvSpPr>
        <p:spPr/>
        <p:txBody>
          <a:bodyPr/>
          <a:lstStyle>
            <a:lvl1pPr>
              <a:defRPr/>
            </a:lvl1pPr>
          </a:lstStyle>
          <a:p>
            <a:pPr>
              <a:defRPr/>
            </a:pPr>
            <a:fld id="{3DC36559-02BB-49A6-815F-37C42A2D3449}" type="slidenum">
              <a:rPr lang="en-US"/>
              <a:pPr>
                <a:defRPr/>
              </a:pPr>
              <a:t>‹#›</a:t>
            </a:fld>
            <a:endParaRPr lang="en-US"/>
          </a:p>
        </p:txBody>
      </p:sp>
    </p:spTree>
    <p:extLst>
      <p:ext uri="{BB962C8B-B14F-4D97-AF65-F5344CB8AC3E}">
        <p14:creationId xmlns:p14="http://schemas.microsoft.com/office/powerpoint/2010/main" val="1084525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0E8A9339-1F16-4711-8A84-47E81C10558B}"/>
              </a:ext>
            </a:extLst>
          </p:cNvPr>
          <p:cNvSpPr>
            <a:spLocks noGrp="1"/>
          </p:cNvSpPr>
          <p:nvPr>
            <p:ph type="dt" sz="half" idx="10"/>
          </p:nvPr>
        </p:nvSpPr>
        <p:spPr/>
        <p:txBody>
          <a:bodyPr/>
          <a:lstStyle>
            <a:lvl1pPr>
              <a:defRPr/>
            </a:lvl1pPr>
          </a:lstStyle>
          <a:p>
            <a:pPr>
              <a:defRPr/>
            </a:pPr>
            <a:endParaRPr lang="en-US"/>
          </a:p>
        </p:txBody>
      </p:sp>
      <p:sp>
        <p:nvSpPr>
          <p:cNvPr id="4" name="Footer Placeholder 4">
            <a:extLst>
              <a:ext uri="{FF2B5EF4-FFF2-40B4-BE49-F238E27FC236}">
                <a16:creationId xmlns:a16="http://schemas.microsoft.com/office/drawing/2014/main" id="{B07ED1B9-A09B-414F-898D-FA6489E04696}"/>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AD3170D7-AF81-42C3-9176-FD88E5782F52}"/>
              </a:ext>
            </a:extLst>
          </p:cNvPr>
          <p:cNvSpPr>
            <a:spLocks noGrp="1"/>
          </p:cNvSpPr>
          <p:nvPr>
            <p:ph type="sldNum" sz="quarter" idx="12"/>
          </p:nvPr>
        </p:nvSpPr>
        <p:spPr/>
        <p:txBody>
          <a:bodyPr/>
          <a:lstStyle>
            <a:lvl1pPr>
              <a:defRPr/>
            </a:lvl1pPr>
          </a:lstStyle>
          <a:p>
            <a:pPr>
              <a:defRPr/>
            </a:pPr>
            <a:fld id="{81154B52-BE25-4401-8E0E-C7C065FD84D4}" type="slidenum">
              <a:rPr lang="en-US"/>
              <a:pPr>
                <a:defRPr/>
              </a:pPr>
              <a:t>‹#›</a:t>
            </a:fld>
            <a:endParaRPr lang="en-US"/>
          </a:p>
        </p:txBody>
      </p:sp>
    </p:spTree>
    <p:extLst>
      <p:ext uri="{BB962C8B-B14F-4D97-AF65-F5344CB8AC3E}">
        <p14:creationId xmlns:p14="http://schemas.microsoft.com/office/powerpoint/2010/main" val="526779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4554CA1A-F8F1-4B1D-8287-EF352A735A99}"/>
              </a:ext>
            </a:extLst>
          </p:cNvPr>
          <p:cNvSpPr>
            <a:spLocks noGrp="1"/>
          </p:cNvSpPr>
          <p:nvPr>
            <p:ph type="dt" sz="half" idx="10"/>
          </p:nvPr>
        </p:nvSpPr>
        <p:spPr/>
        <p:txBody>
          <a:bodyPr/>
          <a:lstStyle>
            <a:lvl1pPr>
              <a:defRPr/>
            </a:lvl1pPr>
          </a:lstStyle>
          <a:p>
            <a:pPr>
              <a:defRPr/>
            </a:pPr>
            <a:endParaRPr lang="en-US"/>
          </a:p>
        </p:txBody>
      </p:sp>
      <p:sp>
        <p:nvSpPr>
          <p:cNvPr id="3" name="Footer Placeholder 4">
            <a:extLst>
              <a:ext uri="{FF2B5EF4-FFF2-40B4-BE49-F238E27FC236}">
                <a16:creationId xmlns:a16="http://schemas.microsoft.com/office/drawing/2014/main" id="{55A0D883-21EC-4687-A60C-A4E24FF146B0}"/>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60947884-F293-40E7-91BB-08C7B9D006E7}"/>
              </a:ext>
            </a:extLst>
          </p:cNvPr>
          <p:cNvSpPr>
            <a:spLocks noGrp="1"/>
          </p:cNvSpPr>
          <p:nvPr>
            <p:ph type="sldNum" sz="quarter" idx="12"/>
          </p:nvPr>
        </p:nvSpPr>
        <p:spPr/>
        <p:txBody>
          <a:bodyPr/>
          <a:lstStyle>
            <a:lvl1pPr>
              <a:defRPr/>
            </a:lvl1pPr>
          </a:lstStyle>
          <a:p>
            <a:pPr>
              <a:defRPr/>
            </a:pPr>
            <a:fld id="{E07841BE-BB1B-433C-B1F2-B6DE33510BAF}" type="slidenum">
              <a:rPr lang="en-US"/>
              <a:pPr>
                <a:defRPr/>
              </a:pPr>
              <a:t>‹#›</a:t>
            </a:fld>
            <a:endParaRPr lang="en-US"/>
          </a:p>
        </p:txBody>
      </p:sp>
    </p:spTree>
    <p:extLst>
      <p:ext uri="{BB962C8B-B14F-4D97-AF65-F5344CB8AC3E}">
        <p14:creationId xmlns:p14="http://schemas.microsoft.com/office/powerpoint/2010/main" val="3368553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61212" y="722249"/>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1551432" y="722249"/>
            <a:ext cx="5681472" cy="54499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61212" y="2322449"/>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3">
            <a:extLst>
              <a:ext uri="{FF2B5EF4-FFF2-40B4-BE49-F238E27FC236}">
                <a16:creationId xmlns:a16="http://schemas.microsoft.com/office/drawing/2014/main" id="{DE0010D9-A4CD-4FB5-81BA-C0186085CABA}"/>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17B93353-D740-4594-A448-57F50F669246}"/>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23E184E2-B2C5-48B3-9C28-A527C1DA4BCE}"/>
              </a:ext>
            </a:extLst>
          </p:cNvPr>
          <p:cNvSpPr>
            <a:spLocks noGrp="1"/>
          </p:cNvSpPr>
          <p:nvPr>
            <p:ph type="sldNum" sz="quarter" idx="12"/>
          </p:nvPr>
        </p:nvSpPr>
        <p:spPr/>
        <p:txBody>
          <a:bodyPr/>
          <a:lstStyle>
            <a:lvl1pPr>
              <a:defRPr/>
            </a:lvl1pPr>
          </a:lstStyle>
          <a:p>
            <a:pPr>
              <a:defRPr/>
            </a:pPr>
            <a:fld id="{8D4CD6A9-E223-43EC-8B7E-E91AD5AF2ECD}" type="slidenum">
              <a:rPr lang="en-US"/>
              <a:pPr>
                <a:defRPr/>
              </a:pPr>
              <a:t>‹#›</a:t>
            </a:fld>
            <a:endParaRPr lang="en-US"/>
          </a:p>
        </p:txBody>
      </p:sp>
    </p:spTree>
    <p:extLst>
      <p:ext uri="{BB962C8B-B14F-4D97-AF65-F5344CB8AC3E}">
        <p14:creationId xmlns:p14="http://schemas.microsoft.com/office/powerpoint/2010/main" val="3429289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98957" y="713105"/>
            <a:ext cx="3704780"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1551432" y="713105"/>
            <a:ext cx="5910072" cy="545909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7898957" y="2313305"/>
            <a:ext cx="370478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3">
            <a:extLst>
              <a:ext uri="{FF2B5EF4-FFF2-40B4-BE49-F238E27FC236}">
                <a16:creationId xmlns:a16="http://schemas.microsoft.com/office/drawing/2014/main" id="{49284EE1-8F01-41C6-9A40-67FF0D308654}"/>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66442638-50AA-43F6-A995-7493A6F4A69D}"/>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013E38C4-B34B-49AB-90FD-45CF5BE65A37}"/>
              </a:ext>
            </a:extLst>
          </p:cNvPr>
          <p:cNvSpPr>
            <a:spLocks noGrp="1"/>
          </p:cNvSpPr>
          <p:nvPr>
            <p:ph type="sldNum" sz="quarter" idx="12"/>
          </p:nvPr>
        </p:nvSpPr>
        <p:spPr/>
        <p:txBody>
          <a:bodyPr/>
          <a:lstStyle>
            <a:lvl1pPr>
              <a:defRPr/>
            </a:lvl1pPr>
          </a:lstStyle>
          <a:p>
            <a:pPr>
              <a:defRPr/>
            </a:pPr>
            <a:fld id="{46D8572A-9E6F-4010-B239-492C3CF24279}" type="slidenum">
              <a:rPr lang="en-US"/>
              <a:pPr>
                <a:defRPr/>
              </a:pPr>
              <a:t>‹#›</a:t>
            </a:fld>
            <a:endParaRPr lang="en-US"/>
          </a:p>
        </p:txBody>
      </p:sp>
    </p:spTree>
    <p:extLst>
      <p:ext uri="{BB962C8B-B14F-4D97-AF65-F5344CB8AC3E}">
        <p14:creationId xmlns:p14="http://schemas.microsoft.com/office/powerpoint/2010/main" val="2250594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6">
            <a:extLst>
              <a:ext uri="{FF2B5EF4-FFF2-40B4-BE49-F238E27FC236}">
                <a16:creationId xmlns:a16="http://schemas.microsoft.com/office/drawing/2014/main" id="{240B8CCD-CA47-4C3E-A23F-7E3B3F32C731}"/>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itle Placeholder 1">
            <a:extLst>
              <a:ext uri="{FF2B5EF4-FFF2-40B4-BE49-F238E27FC236}">
                <a16:creationId xmlns:a16="http://schemas.microsoft.com/office/drawing/2014/main" id="{050F8B6A-E258-44E8-A85A-DD65E85E932A}"/>
              </a:ext>
            </a:extLst>
          </p:cNvPr>
          <p:cNvSpPr>
            <a:spLocks noGrp="1" noChangeArrowheads="1"/>
          </p:cNvSpPr>
          <p:nvPr>
            <p:ph type="title"/>
          </p:nvPr>
        </p:nvSpPr>
        <p:spPr bwMode="auto">
          <a:xfrm>
            <a:off x="1550988" y="365125"/>
            <a:ext cx="8755062"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8" name="Text Placeholder 2">
            <a:extLst>
              <a:ext uri="{FF2B5EF4-FFF2-40B4-BE49-F238E27FC236}">
                <a16:creationId xmlns:a16="http://schemas.microsoft.com/office/drawing/2014/main" id="{A3436847-53A0-45BF-BD3D-FD56BB4F1318}"/>
              </a:ext>
            </a:extLst>
          </p:cNvPr>
          <p:cNvSpPr>
            <a:spLocks noGrp="1" noChangeArrowheads="1"/>
          </p:cNvSpPr>
          <p:nvPr>
            <p:ph type="body" idx="1"/>
          </p:nvPr>
        </p:nvSpPr>
        <p:spPr bwMode="auto">
          <a:xfrm>
            <a:off x="1550988" y="1825625"/>
            <a:ext cx="982345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F18634E2-A335-4762-867E-A2CCCF4B217C}"/>
              </a:ext>
            </a:extLst>
          </p:cNvPr>
          <p:cNvSpPr>
            <a:spLocks noGrp="1"/>
          </p:cNvSpPr>
          <p:nvPr>
            <p:ph type="dt" sz="half" idx="2"/>
          </p:nvPr>
        </p:nvSpPr>
        <p:spPr>
          <a:xfrm>
            <a:off x="1550988"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rgbClr val="00305C"/>
                </a:solidFill>
                <a:latin typeface="Montserrat" panose="00000500000000000000" pitchFamily="2" charset="0"/>
              </a:defRPr>
            </a:lvl1pPr>
          </a:lstStyle>
          <a:p>
            <a:pPr>
              <a:defRPr/>
            </a:pPr>
            <a:endParaRPr lang="en-US"/>
          </a:p>
        </p:txBody>
      </p:sp>
      <p:sp>
        <p:nvSpPr>
          <p:cNvPr id="5" name="Footer Placeholder 4">
            <a:extLst>
              <a:ext uri="{FF2B5EF4-FFF2-40B4-BE49-F238E27FC236}">
                <a16:creationId xmlns:a16="http://schemas.microsoft.com/office/drawing/2014/main" id="{2AD63C96-1420-4B70-86A0-DB0D8C6A40F8}"/>
              </a:ext>
            </a:extLst>
          </p:cNvPr>
          <p:cNvSpPr>
            <a:spLocks noGrp="1"/>
          </p:cNvSpPr>
          <p:nvPr>
            <p:ph type="ftr" sz="quarter" idx="3"/>
          </p:nvPr>
        </p:nvSpPr>
        <p:spPr>
          <a:xfrm>
            <a:off x="4405313"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rgbClr val="00305C"/>
                </a:solidFill>
                <a:latin typeface="Montserrat" panose="00000500000000000000" pitchFamily="2" charset="0"/>
              </a:defRPr>
            </a:lvl1pPr>
          </a:lstStyle>
          <a:p>
            <a:pPr>
              <a:defRPr/>
            </a:pPr>
            <a:endParaRPr lang="en-US"/>
          </a:p>
        </p:txBody>
      </p:sp>
      <p:sp>
        <p:nvSpPr>
          <p:cNvPr id="6" name="Slide Number Placeholder 5">
            <a:extLst>
              <a:ext uri="{FF2B5EF4-FFF2-40B4-BE49-F238E27FC236}">
                <a16:creationId xmlns:a16="http://schemas.microsoft.com/office/drawing/2014/main" id="{C4B65F35-34C1-4153-9E46-3CE07DC40CB4}"/>
              </a:ext>
            </a:extLst>
          </p:cNvPr>
          <p:cNvSpPr>
            <a:spLocks noGrp="1"/>
          </p:cNvSpPr>
          <p:nvPr>
            <p:ph type="sldNum" sz="quarter" idx="4"/>
          </p:nvPr>
        </p:nvSpPr>
        <p:spPr>
          <a:xfrm>
            <a:off x="8631238"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rgbClr val="00305C"/>
                </a:solidFill>
                <a:latin typeface="Montserrat" panose="00000500000000000000" pitchFamily="2" charset="0"/>
              </a:defRPr>
            </a:lvl1pPr>
          </a:lstStyle>
          <a:p>
            <a:pPr>
              <a:defRPr/>
            </a:pPr>
            <a:fld id="{705D5C36-BEF7-40C1-88B0-F4ACFEFDB19E}"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710"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1" r:id="rId12"/>
  </p:sldLayoutIdLst>
  <p:hf hdr="0" ftr="0" dt="0"/>
  <p:txStyles>
    <p:titleStyle>
      <a:lvl1pPr algn="l" rtl="0" eaLnBrk="0" fontAlgn="base" hangingPunct="0">
        <a:lnSpc>
          <a:spcPct val="90000"/>
        </a:lnSpc>
        <a:spcBef>
          <a:spcPct val="0"/>
        </a:spcBef>
        <a:spcAft>
          <a:spcPct val="0"/>
        </a:spcAft>
        <a:defRPr sz="4400" kern="1200">
          <a:solidFill>
            <a:srgbClr val="00305C"/>
          </a:solidFill>
          <a:latin typeface="Montserrat" panose="00000500000000000000" pitchFamily="2" charset="0"/>
          <a:ea typeface="+mj-ea"/>
          <a:cs typeface="+mj-cs"/>
        </a:defRPr>
      </a:lvl1pPr>
      <a:lvl2pPr algn="l" rtl="0" eaLnBrk="0" fontAlgn="base" hangingPunct="0">
        <a:lnSpc>
          <a:spcPct val="90000"/>
        </a:lnSpc>
        <a:spcBef>
          <a:spcPct val="0"/>
        </a:spcBef>
        <a:spcAft>
          <a:spcPct val="0"/>
        </a:spcAft>
        <a:defRPr sz="4400">
          <a:solidFill>
            <a:srgbClr val="00305C"/>
          </a:solidFill>
          <a:latin typeface="Montserrat" charset="0"/>
        </a:defRPr>
      </a:lvl2pPr>
      <a:lvl3pPr algn="l" rtl="0" eaLnBrk="0" fontAlgn="base" hangingPunct="0">
        <a:lnSpc>
          <a:spcPct val="90000"/>
        </a:lnSpc>
        <a:spcBef>
          <a:spcPct val="0"/>
        </a:spcBef>
        <a:spcAft>
          <a:spcPct val="0"/>
        </a:spcAft>
        <a:defRPr sz="4400">
          <a:solidFill>
            <a:srgbClr val="00305C"/>
          </a:solidFill>
          <a:latin typeface="Montserrat" charset="0"/>
        </a:defRPr>
      </a:lvl3pPr>
      <a:lvl4pPr algn="l" rtl="0" eaLnBrk="0" fontAlgn="base" hangingPunct="0">
        <a:lnSpc>
          <a:spcPct val="90000"/>
        </a:lnSpc>
        <a:spcBef>
          <a:spcPct val="0"/>
        </a:spcBef>
        <a:spcAft>
          <a:spcPct val="0"/>
        </a:spcAft>
        <a:defRPr sz="4400">
          <a:solidFill>
            <a:srgbClr val="00305C"/>
          </a:solidFill>
          <a:latin typeface="Montserrat" charset="0"/>
        </a:defRPr>
      </a:lvl4pPr>
      <a:lvl5pPr algn="l" rtl="0" eaLnBrk="0" fontAlgn="base" hangingPunct="0">
        <a:lnSpc>
          <a:spcPct val="90000"/>
        </a:lnSpc>
        <a:spcBef>
          <a:spcPct val="0"/>
        </a:spcBef>
        <a:spcAft>
          <a:spcPct val="0"/>
        </a:spcAft>
        <a:defRPr sz="4400">
          <a:solidFill>
            <a:srgbClr val="00305C"/>
          </a:solidFill>
          <a:latin typeface="Montserrat" charset="0"/>
        </a:defRPr>
      </a:lvl5pPr>
      <a:lvl6pPr marL="457200" algn="l" rtl="0" fontAlgn="base">
        <a:lnSpc>
          <a:spcPct val="90000"/>
        </a:lnSpc>
        <a:spcBef>
          <a:spcPct val="0"/>
        </a:spcBef>
        <a:spcAft>
          <a:spcPct val="0"/>
        </a:spcAft>
        <a:defRPr sz="4400">
          <a:solidFill>
            <a:srgbClr val="00305C"/>
          </a:solidFill>
          <a:latin typeface="Montserrat" charset="0"/>
        </a:defRPr>
      </a:lvl6pPr>
      <a:lvl7pPr marL="914400" algn="l" rtl="0" fontAlgn="base">
        <a:lnSpc>
          <a:spcPct val="90000"/>
        </a:lnSpc>
        <a:spcBef>
          <a:spcPct val="0"/>
        </a:spcBef>
        <a:spcAft>
          <a:spcPct val="0"/>
        </a:spcAft>
        <a:defRPr sz="4400">
          <a:solidFill>
            <a:srgbClr val="00305C"/>
          </a:solidFill>
          <a:latin typeface="Montserrat" charset="0"/>
        </a:defRPr>
      </a:lvl7pPr>
      <a:lvl8pPr marL="1371600" algn="l" rtl="0" fontAlgn="base">
        <a:lnSpc>
          <a:spcPct val="90000"/>
        </a:lnSpc>
        <a:spcBef>
          <a:spcPct val="0"/>
        </a:spcBef>
        <a:spcAft>
          <a:spcPct val="0"/>
        </a:spcAft>
        <a:defRPr sz="4400">
          <a:solidFill>
            <a:srgbClr val="00305C"/>
          </a:solidFill>
          <a:latin typeface="Montserrat" charset="0"/>
        </a:defRPr>
      </a:lvl8pPr>
      <a:lvl9pPr marL="1828800" algn="l" rtl="0" fontAlgn="base">
        <a:lnSpc>
          <a:spcPct val="90000"/>
        </a:lnSpc>
        <a:spcBef>
          <a:spcPct val="0"/>
        </a:spcBef>
        <a:spcAft>
          <a:spcPct val="0"/>
        </a:spcAft>
        <a:defRPr sz="4400">
          <a:solidFill>
            <a:srgbClr val="00305C"/>
          </a:solidFill>
          <a:latin typeface="Montserrat"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rgbClr val="00305C"/>
          </a:solidFill>
          <a:latin typeface="Montserrat" panose="00000500000000000000" pitchFamily="2" charset="0"/>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rgbClr val="00305C"/>
          </a:solidFill>
          <a:latin typeface="Montserrat" panose="00000500000000000000" pitchFamily="2" charset="0"/>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rgbClr val="00305C"/>
          </a:solidFill>
          <a:latin typeface="Montserrat" panose="00000500000000000000" pitchFamily="2" charset="0"/>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rgbClr val="00305C"/>
          </a:solidFill>
          <a:latin typeface="Montserrat" panose="00000500000000000000" pitchFamily="2" charset="0"/>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rgbClr val="00305C"/>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a:extLst>
              <a:ext uri="{FF2B5EF4-FFF2-40B4-BE49-F238E27FC236}">
                <a16:creationId xmlns:a16="http://schemas.microsoft.com/office/drawing/2014/main" id="{075A2C63-F781-4C79-9A16-E40A20546EC2}"/>
              </a:ext>
            </a:extLst>
          </p:cNvPr>
          <p:cNvSpPr>
            <a:spLocks noGrp="1"/>
          </p:cNvSpPr>
          <p:nvPr>
            <p:ph type="ctrTitle"/>
          </p:nvPr>
        </p:nvSpPr>
        <p:spPr>
          <a:xfrm>
            <a:off x="182879" y="771965"/>
            <a:ext cx="7174523" cy="2067949"/>
          </a:xfrm>
        </p:spPr>
        <p:txBody>
          <a:bodyPr rtlCol="0">
            <a:normAutofit fontScale="90000"/>
          </a:bodyPr>
          <a:lstStyle/>
          <a:p>
            <a:pPr algn="ctr">
              <a:lnSpc>
                <a:spcPct val="200000"/>
              </a:lnSpc>
              <a:defRPr/>
            </a:pPr>
            <a:br>
              <a:rPr sz="4000" dirty="0"/>
            </a:br>
            <a:r>
              <a:rPr sz="4000" dirty="0"/>
              <a:t>  PROJECT TITLE</a:t>
            </a:r>
            <a:br>
              <a:rPr sz="4000" dirty="0"/>
            </a:br>
            <a:endParaRPr sz="4000" dirty="0"/>
          </a:p>
        </p:txBody>
      </p:sp>
      <p:sp>
        <p:nvSpPr>
          <p:cNvPr id="5123" name="AutoShape 5" descr="http://cilmpvnc.files.wordpress.com/2012/01/measurement-tools.gif?w=291&amp;h=300">
            <a:extLst>
              <a:ext uri="{FF2B5EF4-FFF2-40B4-BE49-F238E27FC236}">
                <a16:creationId xmlns:a16="http://schemas.microsoft.com/office/drawing/2014/main" id="{713A4D24-1471-4C70-A69E-D6EC13C4B90A}"/>
              </a:ext>
            </a:extLst>
          </p:cNvPr>
          <p:cNvSpPr>
            <a:spLocks noChangeAspect="1" noChangeArrowheads="1"/>
          </p:cNvSpPr>
          <p:nvPr/>
        </p:nvSpPr>
        <p:spPr bwMode="auto">
          <a:xfrm>
            <a:off x="1679575"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rgbClr val="00305C"/>
                </a:solidFill>
                <a:latin typeface="Montserrat" charset="0"/>
              </a:defRPr>
            </a:lvl1pPr>
            <a:lvl2pPr marL="742950" indent="-285750">
              <a:lnSpc>
                <a:spcPct val="90000"/>
              </a:lnSpc>
              <a:spcBef>
                <a:spcPts val="500"/>
              </a:spcBef>
              <a:buFont typeface="Arial" panose="020B0604020202020204" pitchFamily="34" charset="0"/>
              <a:buChar char="•"/>
              <a:defRPr sz="2400">
                <a:solidFill>
                  <a:srgbClr val="00305C"/>
                </a:solidFill>
                <a:latin typeface="Montserrat" charset="0"/>
              </a:defRPr>
            </a:lvl2pPr>
            <a:lvl3pPr marL="1143000" indent="-228600">
              <a:lnSpc>
                <a:spcPct val="90000"/>
              </a:lnSpc>
              <a:spcBef>
                <a:spcPts val="500"/>
              </a:spcBef>
              <a:buFont typeface="Arial" panose="020B0604020202020204" pitchFamily="34" charset="0"/>
              <a:buChar char="•"/>
              <a:defRPr sz="2000">
                <a:solidFill>
                  <a:srgbClr val="00305C"/>
                </a:solidFill>
                <a:latin typeface="Montserrat" charset="0"/>
              </a:defRPr>
            </a:lvl3pPr>
            <a:lvl4pPr marL="1600200" indent="-228600">
              <a:lnSpc>
                <a:spcPct val="90000"/>
              </a:lnSpc>
              <a:spcBef>
                <a:spcPts val="500"/>
              </a:spcBef>
              <a:buFont typeface="Arial" panose="020B0604020202020204" pitchFamily="34" charset="0"/>
              <a:buChar char="•"/>
              <a:defRPr>
                <a:solidFill>
                  <a:srgbClr val="00305C"/>
                </a:solidFill>
                <a:latin typeface="Montserrat" charset="0"/>
              </a:defRPr>
            </a:lvl4pPr>
            <a:lvl5pPr marL="2057400" indent="-228600">
              <a:lnSpc>
                <a:spcPct val="90000"/>
              </a:lnSpc>
              <a:spcBef>
                <a:spcPts val="500"/>
              </a:spcBef>
              <a:buFont typeface="Arial" panose="020B0604020202020204" pitchFamily="34" charset="0"/>
              <a:buChar char="•"/>
              <a:defRPr>
                <a:solidFill>
                  <a:srgbClr val="00305C"/>
                </a:solidFill>
                <a:latin typeface="Montserrat"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9pPr>
          </a:lstStyle>
          <a:p>
            <a:pPr eaLnBrk="1" hangingPunct="1">
              <a:lnSpc>
                <a:spcPct val="100000"/>
              </a:lnSpc>
              <a:spcBef>
                <a:spcPct val="0"/>
              </a:spcBef>
              <a:buFontTx/>
              <a:buNone/>
            </a:pPr>
            <a:endParaRPr lang="en-US" altLang="en-US" sz="1800">
              <a:solidFill>
                <a:schemeClr val="tx1"/>
              </a:solidFill>
              <a:latin typeface="Arial" panose="020B0604020202020204" pitchFamily="34" charset="0"/>
            </a:endParaRPr>
          </a:p>
        </p:txBody>
      </p:sp>
      <p:sp>
        <p:nvSpPr>
          <p:cNvPr id="5124" name="AutoShape 7" descr="http://cilmpvnc.files.wordpress.com/2012/01/measurement-tools.gif?w=291&amp;h=300">
            <a:extLst>
              <a:ext uri="{FF2B5EF4-FFF2-40B4-BE49-F238E27FC236}">
                <a16:creationId xmlns:a16="http://schemas.microsoft.com/office/drawing/2014/main" id="{EE88F7CD-6C5C-48F0-95E4-FF0AE0184716}"/>
              </a:ext>
            </a:extLst>
          </p:cNvPr>
          <p:cNvSpPr>
            <a:spLocks noChangeAspect="1" noChangeArrowheads="1"/>
          </p:cNvSpPr>
          <p:nvPr/>
        </p:nvSpPr>
        <p:spPr bwMode="auto">
          <a:xfrm>
            <a:off x="1679575"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rgbClr val="00305C"/>
                </a:solidFill>
                <a:latin typeface="Montserrat" charset="0"/>
              </a:defRPr>
            </a:lvl1pPr>
            <a:lvl2pPr marL="742950" indent="-285750">
              <a:lnSpc>
                <a:spcPct val="90000"/>
              </a:lnSpc>
              <a:spcBef>
                <a:spcPts val="500"/>
              </a:spcBef>
              <a:buFont typeface="Arial" panose="020B0604020202020204" pitchFamily="34" charset="0"/>
              <a:buChar char="•"/>
              <a:defRPr sz="2400">
                <a:solidFill>
                  <a:srgbClr val="00305C"/>
                </a:solidFill>
                <a:latin typeface="Montserrat" charset="0"/>
              </a:defRPr>
            </a:lvl2pPr>
            <a:lvl3pPr marL="1143000" indent="-228600">
              <a:lnSpc>
                <a:spcPct val="90000"/>
              </a:lnSpc>
              <a:spcBef>
                <a:spcPts val="500"/>
              </a:spcBef>
              <a:buFont typeface="Arial" panose="020B0604020202020204" pitchFamily="34" charset="0"/>
              <a:buChar char="•"/>
              <a:defRPr sz="2000">
                <a:solidFill>
                  <a:srgbClr val="00305C"/>
                </a:solidFill>
                <a:latin typeface="Montserrat" charset="0"/>
              </a:defRPr>
            </a:lvl3pPr>
            <a:lvl4pPr marL="1600200" indent="-228600">
              <a:lnSpc>
                <a:spcPct val="90000"/>
              </a:lnSpc>
              <a:spcBef>
                <a:spcPts val="500"/>
              </a:spcBef>
              <a:buFont typeface="Arial" panose="020B0604020202020204" pitchFamily="34" charset="0"/>
              <a:buChar char="•"/>
              <a:defRPr>
                <a:solidFill>
                  <a:srgbClr val="00305C"/>
                </a:solidFill>
                <a:latin typeface="Montserrat" charset="0"/>
              </a:defRPr>
            </a:lvl4pPr>
            <a:lvl5pPr marL="2057400" indent="-228600">
              <a:lnSpc>
                <a:spcPct val="90000"/>
              </a:lnSpc>
              <a:spcBef>
                <a:spcPts val="500"/>
              </a:spcBef>
              <a:buFont typeface="Arial" panose="020B0604020202020204" pitchFamily="34" charset="0"/>
              <a:buChar char="•"/>
              <a:defRPr>
                <a:solidFill>
                  <a:srgbClr val="00305C"/>
                </a:solidFill>
                <a:latin typeface="Montserrat"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9pPr>
          </a:lstStyle>
          <a:p>
            <a:pPr eaLnBrk="1" hangingPunct="1">
              <a:lnSpc>
                <a:spcPct val="100000"/>
              </a:lnSpc>
              <a:spcBef>
                <a:spcPct val="0"/>
              </a:spcBef>
              <a:buFontTx/>
              <a:buNone/>
            </a:pPr>
            <a:endParaRPr lang="en-US" altLang="en-US" sz="1800">
              <a:solidFill>
                <a:schemeClr val="tx1"/>
              </a:solidFill>
              <a:latin typeface="Arial" panose="020B0604020202020204" pitchFamily="34" charset="0"/>
            </a:endParaRPr>
          </a:p>
        </p:txBody>
      </p:sp>
      <p:sp>
        <p:nvSpPr>
          <p:cNvPr id="5" name="Title 1">
            <a:extLst>
              <a:ext uri="{FF2B5EF4-FFF2-40B4-BE49-F238E27FC236}">
                <a16:creationId xmlns:a16="http://schemas.microsoft.com/office/drawing/2014/main" id="{1078B88A-59F0-48FE-97A6-B2BE1FED294E}"/>
              </a:ext>
            </a:extLst>
          </p:cNvPr>
          <p:cNvSpPr txBox="1">
            <a:spLocks/>
          </p:cNvSpPr>
          <p:nvPr/>
        </p:nvSpPr>
        <p:spPr bwMode="auto">
          <a:xfrm>
            <a:off x="6665740" y="3429000"/>
            <a:ext cx="4869767" cy="2342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b" anchorCtr="0" compatLnSpc="1">
            <a:prstTxWarp prst="textNoShape">
              <a:avLst/>
            </a:prstTxWarp>
            <a:noAutofit/>
          </a:bodyPr>
          <a:lstStyle>
            <a:lvl1pPr marL="0" marR="0" indent="0" algn="l" defTabSz="914400" rtl="0" eaLnBrk="1" fontAlgn="auto" latinLnBrk="0" hangingPunct="1">
              <a:lnSpc>
                <a:spcPct val="90000"/>
              </a:lnSpc>
              <a:spcBef>
                <a:spcPct val="0"/>
              </a:spcBef>
              <a:spcAft>
                <a:spcPts val="0"/>
              </a:spcAft>
              <a:buClrTx/>
              <a:buSzTx/>
              <a:buFontTx/>
              <a:buNone/>
              <a:tabLst/>
              <a:defRPr lang="en-US" sz="4400" b="0" i="0" kern="1200" smtClean="0">
                <a:solidFill>
                  <a:schemeClr val="bg1"/>
                </a:solidFill>
                <a:effectLst/>
                <a:latin typeface="Montserrat" panose="00000500000000000000" pitchFamily="2" charset="0"/>
                <a:ea typeface="+mj-ea"/>
                <a:cs typeface="+mj-cs"/>
              </a:defRPr>
            </a:lvl1pPr>
            <a:lvl2pPr algn="l" rtl="0" eaLnBrk="0" fontAlgn="base" hangingPunct="0">
              <a:lnSpc>
                <a:spcPct val="90000"/>
              </a:lnSpc>
              <a:spcBef>
                <a:spcPct val="0"/>
              </a:spcBef>
              <a:spcAft>
                <a:spcPct val="0"/>
              </a:spcAft>
              <a:defRPr sz="4400">
                <a:solidFill>
                  <a:srgbClr val="00305C"/>
                </a:solidFill>
                <a:latin typeface="Montserrat" charset="0"/>
              </a:defRPr>
            </a:lvl2pPr>
            <a:lvl3pPr algn="l" rtl="0" eaLnBrk="0" fontAlgn="base" hangingPunct="0">
              <a:lnSpc>
                <a:spcPct val="90000"/>
              </a:lnSpc>
              <a:spcBef>
                <a:spcPct val="0"/>
              </a:spcBef>
              <a:spcAft>
                <a:spcPct val="0"/>
              </a:spcAft>
              <a:defRPr sz="4400">
                <a:solidFill>
                  <a:srgbClr val="00305C"/>
                </a:solidFill>
                <a:latin typeface="Montserrat" charset="0"/>
              </a:defRPr>
            </a:lvl3pPr>
            <a:lvl4pPr algn="l" rtl="0" eaLnBrk="0" fontAlgn="base" hangingPunct="0">
              <a:lnSpc>
                <a:spcPct val="90000"/>
              </a:lnSpc>
              <a:spcBef>
                <a:spcPct val="0"/>
              </a:spcBef>
              <a:spcAft>
                <a:spcPct val="0"/>
              </a:spcAft>
              <a:defRPr sz="4400">
                <a:solidFill>
                  <a:srgbClr val="00305C"/>
                </a:solidFill>
                <a:latin typeface="Montserrat" charset="0"/>
              </a:defRPr>
            </a:lvl4pPr>
            <a:lvl5pPr algn="l" rtl="0" eaLnBrk="0" fontAlgn="base" hangingPunct="0">
              <a:lnSpc>
                <a:spcPct val="90000"/>
              </a:lnSpc>
              <a:spcBef>
                <a:spcPct val="0"/>
              </a:spcBef>
              <a:spcAft>
                <a:spcPct val="0"/>
              </a:spcAft>
              <a:defRPr sz="4400">
                <a:solidFill>
                  <a:srgbClr val="00305C"/>
                </a:solidFill>
                <a:latin typeface="Montserrat" charset="0"/>
              </a:defRPr>
            </a:lvl5pPr>
            <a:lvl6pPr marL="457200" algn="l" rtl="0" fontAlgn="base">
              <a:lnSpc>
                <a:spcPct val="90000"/>
              </a:lnSpc>
              <a:spcBef>
                <a:spcPct val="0"/>
              </a:spcBef>
              <a:spcAft>
                <a:spcPct val="0"/>
              </a:spcAft>
              <a:defRPr sz="4400">
                <a:solidFill>
                  <a:srgbClr val="00305C"/>
                </a:solidFill>
                <a:latin typeface="Montserrat" charset="0"/>
              </a:defRPr>
            </a:lvl6pPr>
            <a:lvl7pPr marL="914400" algn="l" rtl="0" fontAlgn="base">
              <a:lnSpc>
                <a:spcPct val="90000"/>
              </a:lnSpc>
              <a:spcBef>
                <a:spcPct val="0"/>
              </a:spcBef>
              <a:spcAft>
                <a:spcPct val="0"/>
              </a:spcAft>
              <a:defRPr sz="4400">
                <a:solidFill>
                  <a:srgbClr val="00305C"/>
                </a:solidFill>
                <a:latin typeface="Montserrat" charset="0"/>
              </a:defRPr>
            </a:lvl7pPr>
            <a:lvl8pPr marL="1371600" algn="l" rtl="0" fontAlgn="base">
              <a:lnSpc>
                <a:spcPct val="90000"/>
              </a:lnSpc>
              <a:spcBef>
                <a:spcPct val="0"/>
              </a:spcBef>
              <a:spcAft>
                <a:spcPct val="0"/>
              </a:spcAft>
              <a:defRPr sz="4400">
                <a:solidFill>
                  <a:srgbClr val="00305C"/>
                </a:solidFill>
                <a:latin typeface="Montserrat" charset="0"/>
              </a:defRPr>
            </a:lvl8pPr>
            <a:lvl9pPr marL="1828800" algn="l" rtl="0" fontAlgn="base">
              <a:lnSpc>
                <a:spcPct val="90000"/>
              </a:lnSpc>
              <a:spcBef>
                <a:spcPct val="0"/>
              </a:spcBef>
              <a:spcAft>
                <a:spcPct val="0"/>
              </a:spcAft>
              <a:defRPr sz="4400">
                <a:solidFill>
                  <a:srgbClr val="00305C"/>
                </a:solidFill>
                <a:latin typeface="Montserrat" charset="0"/>
              </a:defRPr>
            </a:lvl9pPr>
          </a:lstStyle>
          <a:p>
            <a:pPr>
              <a:lnSpc>
                <a:spcPct val="200000"/>
              </a:lnSpc>
              <a:defRPr/>
            </a:pPr>
            <a:r>
              <a:rPr lang="en-US" sz="2400" b="1" dirty="0"/>
              <a:t>Project Guide</a:t>
            </a:r>
          </a:p>
          <a:p>
            <a:pPr>
              <a:lnSpc>
                <a:spcPct val="200000"/>
              </a:lnSpc>
              <a:defRPr/>
            </a:pPr>
            <a:r>
              <a:rPr lang="en-US" sz="2400" dirty="0"/>
              <a:t>Name of the Project guide Designation</a:t>
            </a:r>
          </a:p>
          <a:p>
            <a:pPr>
              <a:lnSpc>
                <a:spcPct val="200000"/>
              </a:lnSpc>
              <a:defRPr/>
            </a:pPr>
            <a:r>
              <a:rPr lang="en-US" sz="2400" dirty="0"/>
              <a:t> Department Name</a:t>
            </a:r>
          </a:p>
        </p:txBody>
      </p:sp>
      <p:sp>
        <p:nvSpPr>
          <p:cNvPr id="6" name="Title 1">
            <a:extLst>
              <a:ext uri="{FF2B5EF4-FFF2-40B4-BE49-F238E27FC236}">
                <a16:creationId xmlns:a16="http://schemas.microsoft.com/office/drawing/2014/main" id="{047D868D-62F6-4A1B-AB0D-FC7AB3A6DFB5}"/>
              </a:ext>
            </a:extLst>
          </p:cNvPr>
          <p:cNvSpPr txBox="1">
            <a:spLocks/>
          </p:cNvSpPr>
          <p:nvPr/>
        </p:nvSpPr>
        <p:spPr bwMode="auto">
          <a:xfrm>
            <a:off x="351692" y="3546494"/>
            <a:ext cx="7174523" cy="2342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b" anchorCtr="0" compatLnSpc="1">
            <a:prstTxWarp prst="textNoShape">
              <a:avLst/>
            </a:prstTxWarp>
            <a:noAutofit/>
          </a:bodyPr>
          <a:lstStyle>
            <a:lvl1pPr marL="0" marR="0" indent="0" algn="l" defTabSz="914400" rtl="0" eaLnBrk="1" fontAlgn="auto" latinLnBrk="0" hangingPunct="1">
              <a:lnSpc>
                <a:spcPct val="90000"/>
              </a:lnSpc>
              <a:spcBef>
                <a:spcPct val="0"/>
              </a:spcBef>
              <a:spcAft>
                <a:spcPts val="0"/>
              </a:spcAft>
              <a:buClrTx/>
              <a:buSzTx/>
              <a:buFontTx/>
              <a:buNone/>
              <a:tabLst/>
              <a:defRPr lang="en-US" sz="4400" b="0" i="0" kern="1200" smtClean="0">
                <a:solidFill>
                  <a:schemeClr val="bg1"/>
                </a:solidFill>
                <a:effectLst/>
                <a:latin typeface="Montserrat" panose="00000500000000000000" pitchFamily="2" charset="0"/>
                <a:ea typeface="+mj-ea"/>
                <a:cs typeface="+mj-cs"/>
              </a:defRPr>
            </a:lvl1pPr>
            <a:lvl2pPr algn="l" rtl="0" eaLnBrk="0" fontAlgn="base" hangingPunct="0">
              <a:lnSpc>
                <a:spcPct val="90000"/>
              </a:lnSpc>
              <a:spcBef>
                <a:spcPct val="0"/>
              </a:spcBef>
              <a:spcAft>
                <a:spcPct val="0"/>
              </a:spcAft>
              <a:defRPr sz="4400">
                <a:solidFill>
                  <a:srgbClr val="00305C"/>
                </a:solidFill>
                <a:latin typeface="Montserrat" charset="0"/>
              </a:defRPr>
            </a:lvl2pPr>
            <a:lvl3pPr algn="l" rtl="0" eaLnBrk="0" fontAlgn="base" hangingPunct="0">
              <a:lnSpc>
                <a:spcPct val="90000"/>
              </a:lnSpc>
              <a:spcBef>
                <a:spcPct val="0"/>
              </a:spcBef>
              <a:spcAft>
                <a:spcPct val="0"/>
              </a:spcAft>
              <a:defRPr sz="4400">
                <a:solidFill>
                  <a:srgbClr val="00305C"/>
                </a:solidFill>
                <a:latin typeface="Montserrat" charset="0"/>
              </a:defRPr>
            </a:lvl3pPr>
            <a:lvl4pPr algn="l" rtl="0" eaLnBrk="0" fontAlgn="base" hangingPunct="0">
              <a:lnSpc>
                <a:spcPct val="90000"/>
              </a:lnSpc>
              <a:spcBef>
                <a:spcPct val="0"/>
              </a:spcBef>
              <a:spcAft>
                <a:spcPct val="0"/>
              </a:spcAft>
              <a:defRPr sz="4400">
                <a:solidFill>
                  <a:srgbClr val="00305C"/>
                </a:solidFill>
                <a:latin typeface="Montserrat" charset="0"/>
              </a:defRPr>
            </a:lvl4pPr>
            <a:lvl5pPr algn="l" rtl="0" eaLnBrk="0" fontAlgn="base" hangingPunct="0">
              <a:lnSpc>
                <a:spcPct val="90000"/>
              </a:lnSpc>
              <a:spcBef>
                <a:spcPct val="0"/>
              </a:spcBef>
              <a:spcAft>
                <a:spcPct val="0"/>
              </a:spcAft>
              <a:defRPr sz="4400">
                <a:solidFill>
                  <a:srgbClr val="00305C"/>
                </a:solidFill>
                <a:latin typeface="Montserrat" charset="0"/>
              </a:defRPr>
            </a:lvl5pPr>
            <a:lvl6pPr marL="457200" algn="l" rtl="0" fontAlgn="base">
              <a:lnSpc>
                <a:spcPct val="90000"/>
              </a:lnSpc>
              <a:spcBef>
                <a:spcPct val="0"/>
              </a:spcBef>
              <a:spcAft>
                <a:spcPct val="0"/>
              </a:spcAft>
              <a:defRPr sz="4400">
                <a:solidFill>
                  <a:srgbClr val="00305C"/>
                </a:solidFill>
                <a:latin typeface="Montserrat" charset="0"/>
              </a:defRPr>
            </a:lvl6pPr>
            <a:lvl7pPr marL="914400" algn="l" rtl="0" fontAlgn="base">
              <a:lnSpc>
                <a:spcPct val="90000"/>
              </a:lnSpc>
              <a:spcBef>
                <a:spcPct val="0"/>
              </a:spcBef>
              <a:spcAft>
                <a:spcPct val="0"/>
              </a:spcAft>
              <a:defRPr sz="4400">
                <a:solidFill>
                  <a:srgbClr val="00305C"/>
                </a:solidFill>
                <a:latin typeface="Montserrat" charset="0"/>
              </a:defRPr>
            </a:lvl7pPr>
            <a:lvl8pPr marL="1371600" algn="l" rtl="0" fontAlgn="base">
              <a:lnSpc>
                <a:spcPct val="90000"/>
              </a:lnSpc>
              <a:spcBef>
                <a:spcPct val="0"/>
              </a:spcBef>
              <a:spcAft>
                <a:spcPct val="0"/>
              </a:spcAft>
              <a:defRPr sz="4400">
                <a:solidFill>
                  <a:srgbClr val="00305C"/>
                </a:solidFill>
                <a:latin typeface="Montserrat" charset="0"/>
              </a:defRPr>
            </a:lvl8pPr>
            <a:lvl9pPr marL="1828800" algn="l" rtl="0" fontAlgn="base">
              <a:lnSpc>
                <a:spcPct val="90000"/>
              </a:lnSpc>
              <a:spcBef>
                <a:spcPct val="0"/>
              </a:spcBef>
              <a:spcAft>
                <a:spcPct val="0"/>
              </a:spcAft>
              <a:defRPr sz="4400">
                <a:solidFill>
                  <a:srgbClr val="00305C"/>
                </a:solidFill>
                <a:latin typeface="Montserrat" charset="0"/>
              </a:defRPr>
            </a:lvl9pPr>
          </a:lstStyle>
          <a:p>
            <a:pPr>
              <a:lnSpc>
                <a:spcPct val="200000"/>
              </a:lnSpc>
              <a:defRPr/>
            </a:pPr>
            <a:r>
              <a:rPr lang="en-US" sz="2400" b="1" dirty="0"/>
              <a:t>Project batch</a:t>
            </a:r>
          </a:p>
          <a:p>
            <a:pPr>
              <a:lnSpc>
                <a:spcPct val="200000"/>
              </a:lnSpc>
              <a:defRPr/>
            </a:pPr>
            <a:r>
              <a:rPr lang="en-US" sz="2400" dirty="0"/>
              <a:t>Student 1 Name (Roll no.)</a:t>
            </a:r>
            <a:br>
              <a:rPr lang="en-US" sz="2400" dirty="0"/>
            </a:br>
            <a:r>
              <a:rPr lang="en-US" sz="2400" dirty="0"/>
              <a:t>Student 2 Name (Roll no.)</a:t>
            </a:r>
            <a:br>
              <a:rPr lang="en-US" sz="2400" dirty="0"/>
            </a:br>
            <a:r>
              <a:rPr lang="en-US" sz="2400" dirty="0"/>
              <a:t>Student 3 Name (Roll no.)</a:t>
            </a:r>
          </a:p>
        </p:txBody>
      </p:sp>
      <p:sp>
        <p:nvSpPr>
          <p:cNvPr id="7" name="Title 1">
            <a:extLst>
              <a:ext uri="{FF2B5EF4-FFF2-40B4-BE49-F238E27FC236}">
                <a16:creationId xmlns:a16="http://schemas.microsoft.com/office/drawing/2014/main" id="{E8390F95-7B5A-42A1-8B11-F6ED2F7B17E4}"/>
              </a:ext>
            </a:extLst>
          </p:cNvPr>
          <p:cNvSpPr txBox="1">
            <a:spLocks/>
          </p:cNvSpPr>
          <p:nvPr/>
        </p:nvSpPr>
        <p:spPr bwMode="auto">
          <a:xfrm>
            <a:off x="1679575" y="6277703"/>
            <a:ext cx="9124413" cy="5802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b" anchorCtr="0" compatLnSpc="1">
            <a:prstTxWarp prst="textNoShape">
              <a:avLst/>
            </a:prstTxWarp>
            <a:noAutofit/>
          </a:bodyPr>
          <a:lstStyle>
            <a:lvl1pPr marL="0" marR="0" indent="0" algn="l" defTabSz="914400" rtl="0" eaLnBrk="1" fontAlgn="auto" latinLnBrk="0" hangingPunct="1">
              <a:lnSpc>
                <a:spcPct val="90000"/>
              </a:lnSpc>
              <a:spcBef>
                <a:spcPct val="0"/>
              </a:spcBef>
              <a:spcAft>
                <a:spcPts val="0"/>
              </a:spcAft>
              <a:buClrTx/>
              <a:buSzTx/>
              <a:buFontTx/>
              <a:buNone/>
              <a:tabLst/>
              <a:defRPr lang="en-US" sz="4400" b="0" i="0" kern="1200" smtClean="0">
                <a:solidFill>
                  <a:schemeClr val="bg1"/>
                </a:solidFill>
                <a:effectLst/>
                <a:latin typeface="Montserrat" panose="00000500000000000000" pitchFamily="2" charset="0"/>
                <a:ea typeface="+mj-ea"/>
                <a:cs typeface="+mj-cs"/>
              </a:defRPr>
            </a:lvl1pPr>
            <a:lvl2pPr algn="l" rtl="0" eaLnBrk="0" fontAlgn="base" hangingPunct="0">
              <a:lnSpc>
                <a:spcPct val="90000"/>
              </a:lnSpc>
              <a:spcBef>
                <a:spcPct val="0"/>
              </a:spcBef>
              <a:spcAft>
                <a:spcPct val="0"/>
              </a:spcAft>
              <a:defRPr sz="4400">
                <a:solidFill>
                  <a:srgbClr val="00305C"/>
                </a:solidFill>
                <a:latin typeface="Montserrat" charset="0"/>
              </a:defRPr>
            </a:lvl2pPr>
            <a:lvl3pPr algn="l" rtl="0" eaLnBrk="0" fontAlgn="base" hangingPunct="0">
              <a:lnSpc>
                <a:spcPct val="90000"/>
              </a:lnSpc>
              <a:spcBef>
                <a:spcPct val="0"/>
              </a:spcBef>
              <a:spcAft>
                <a:spcPct val="0"/>
              </a:spcAft>
              <a:defRPr sz="4400">
                <a:solidFill>
                  <a:srgbClr val="00305C"/>
                </a:solidFill>
                <a:latin typeface="Montserrat" charset="0"/>
              </a:defRPr>
            </a:lvl3pPr>
            <a:lvl4pPr algn="l" rtl="0" eaLnBrk="0" fontAlgn="base" hangingPunct="0">
              <a:lnSpc>
                <a:spcPct val="90000"/>
              </a:lnSpc>
              <a:spcBef>
                <a:spcPct val="0"/>
              </a:spcBef>
              <a:spcAft>
                <a:spcPct val="0"/>
              </a:spcAft>
              <a:defRPr sz="4400">
                <a:solidFill>
                  <a:srgbClr val="00305C"/>
                </a:solidFill>
                <a:latin typeface="Montserrat" charset="0"/>
              </a:defRPr>
            </a:lvl4pPr>
            <a:lvl5pPr algn="l" rtl="0" eaLnBrk="0" fontAlgn="base" hangingPunct="0">
              <a:lnSpc>
                <a:spcPct val="90000"/>
              </a:lnSpc>
              <a:spcBef>
                <a:spcPct val="0"/>
              </a:spcBef>
              <a:spcAft>
                <a:spcPct val="0"/>
              </a:spcAft>
              <a:defRPr sz="4400">
                <a:solidFill>
                  <a:srgbClr val="00305C"/>
                </a:solidFill>
                <a:latin typeface="Montserrat" charset="0"/>
              </a:defRPr>
            </a:lvl5pPr>
            <a:lvl6pPr marL="457200" algn="l" rtl="0" fontAlgn="base">
              <a:lnSpc>
                <a:spcPct val="90000"/>
              </a:lnSpc>
              <a:spcBef>
                <a:spcPct val="0"/>
              </a:spcBef>
              <a:spcAft>
                <a:spcPct val="0"/>
              </a:spcAft>
              <a:defRPr sz="4400">
                <a:solidFill>
                  <a:srgbClr val="00305C"/>
                </a:solidFill>
                <a:latin typeface="Montserrat" charset="0"/>
              </a:defRPr>
            </a:lvl6pPr>
            <a:lvl7pPr marL="914400" algn="l" rtl="0" fontAlgn="base">
              <a:lnSpc>
                <a:spcPct val="90000"/>
              </a:lnSpc>
              <a:spcBef>
                <a:spcPct val="0"/>
              </a:spcBef>
              <a:spcAft>
                <a:spcPct val="0"/>
              </a:spcAft>
              <a:defRPr sz="4400">
                <a:solidFill>
                  <a:srgbClr val="00305C"/>
                </a:solidFill>
                <a:latin typeface="Montserrat" charset="0"/>
              </a:defRPr>
            </a:lvl7pPr>
            <a:lvl8pPr marL="1371600" algn="l" rtl="0" fontAlgn="base">
              <a:lnSpc>
                <a:spcPct val="90000"/>
              </a:lnSpc>
              <a:spcBef>
                <a:spcPct val="0"/>
              </a:spcBef>
              <a:spcAft>
                <a:spcPct val="0"/>
              </a:spcAft>
              <a:defRPr sz="4400">
                <a:solidFill>
                  <a:srgbClr val="00305C"/>
                </a:solidFill>
                <a:latin typeface="Montserrat" charset="0"/>
              </a:defRPr>
            </a:lvl8pPr>
            <a:lvl9pPr marL="1828800" algn="l" rtl="0" fontAlgn="base">
              <a:lnSpc>
                <a:spcPct val="90000"/>
              </a:lnSpc>
              <a:spcBef>
                <a:spcPct val="0"/>
              </a:spcBef>
              <a:spcAft>
                <a:spcPct val="0"/>
              </a:spcAft>
              <a:defRPr sz="4400">
                <a:solidFill>
                  <a:srgbClr val="00305C"/>
                </a:solidFill>
                <a:latin typeface="Montserrat" charset="0"/>
              </a:defRPr>
            </a:lvl9pPr>
          </a:lstStyle>
          <a:p>
            <a:pPr algn="ctr">
              <a:lnSpc>
                <a:spcPct val="200000"/>
              </a:lnSpc>
              <a:defRPr/>
            </a:pPr>
            <a:r>
              <a:rPr lang="en-IN" sz="2000" dirty="0"/>
              <a:t>PROJECT PRESENTATION FOR END SEMESTER EXAMINATION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10</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722377"/>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2711127765"/>
              </p:ext>
            </p:extLst>
          </p:nvPr>
        </p:nvGraphicFramePr>
        <p:xfrm>
          <a:off x="1727323" y="1203911"/>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9</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10</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3809927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58B0202-4B77-455E-9040-25979FB617DD}"/>
              </a:ext>
            </a:extLst>
          </p:cNvPr>
          <p:cNvSpPr>
            <a:spLocks noGrp="1"/>
          </p:cNvSpPr>
          <p:nvPr>
            <p:ph type="sldNum" sz="quarter" idx="12"/>
          </p:nvPr>
        </p:nvSpPr>
        <p:spPr/>
        <p:txBody>
          <a:bodyPr/>
          <a:lstStyle/>
          <a:p>
            <a:pPr>
              <a:defRPr/>
            </a:pPr>
            <a:fld id="{E07841BE-BB1B-433C-B1F2-B6DE33510BAF}" type="slidenum">
              <a:rPr lang="en-US" smtClean="0"/>
              <a:pPr>
                <a:defRPr/>
              </a:pPr>
              <a:t>11</a:t>
            </a:fld>
            <a:endParaRPr lang="en-US"/>
          </a:p>
        </p:txBody>
      </p:sp>
      <p:sp>
        <p:nvSpPr>
          <p:cNvPr id="4" name="TextBox 3">
            <a:extLst>
              <a:ext uri="{FF2B5EF4-FFF2-40B4-BE49-F238E27FC236}">
                <a16:creationId xmlns:a16="http://schemas.microsoft.com/office/drawing/2014/main" id="{9E9F745F-396E-4F1B-8970-71CB97051368}"/>
              </a:ext>
            </a:extLst>
          </p:cNvPr>
          <p:cNvSpPr txBox="1"/>
          <p:nvPr/>
        </p:nvSpPr>
        <p:spPr>
          <a:xfrm>
            <a:off x="2008163" y="366341"/>
            <a:ext cx="8739554" cy="1672894"/>
          </a:xfrm>
          <a:prstGeom prst="rect">
            <a:avLst/>
          </a:prstGeom>
          <a:noFill/>
        </p:spPr>
        <p:txBody>
          <a:bodyPr wrap="square">
            <a:spAutoFit/>
          </a:bodyPr>
          <a:lstStyle/>
          <a:p>
            <a:pPr eaLnBrk="1" fontAlgn="auto" hangingPunct="1">
              <a:lnSpc>
                <a:spcPct val="200000"/>
              </a:lnSpc>
              <a:spcAft>
                <a:spcPts val="0"/>
              </a:spcAft>
              <a:defRPr/>
            </a:pPr>
            <a:r>
              <a:rPr lang="en-US" sz="1800" b="1" u="sng" dirty="0" err="1">
                <a:solidFill>
                  <a:schemeClr val="tx2"/>
                </a:solidFill>
                <a:latin typeface="Montserrat" panose="00000500000000000000" pitchFamily="2" charset="0"/>
                <a:ea typeface="+mj-ea"/>
                <a:cs typeface="+mj-cs"/>
              </a:rPr>
              <a:t>Methodolgy</a:t>
            </a:r>
            <a:endParaRPr lang="en-US" sz="1800" b="1" u="sng" dirty="0">
              <a:solidFill>
                <a:schemeClr val="tx2"/>
              </a:solidFill>
              <a:latin typeface="Montserrat" panose="00000500000000000000" pitchFamily="2" charset="0"/>
              <a:ea typeface="+mj-ea"/>
              <a:cs typeface="+mj-cs"/>
            </a:endParaRPr>
          </a:p>
          <a:p>
            <a:pPr eaLnBrk="1" fontAlgn="auto" hangingPunct="1">
              <a:lnSpc>
                <a:spcPct val="200000"/>
              </a:lnSpc>
              <a:spcAft>
                <a:spcPts val="0"/>
              </a:spcAft>
              <a:defRPr/>
            </a:pPr>
            <a:r>
              <a:rPr lang="en-US" sz="1800" b="1" dirty="0">
                <a:solidFill>
                  <a:schemeClr val="tx2"/>
                </a:solidFill>
                <a:latin typeface="Montserrat" panose="00000500000000000000" pitchFamily="2" charset="0"/>
                <a:ea typeface="+mj-ea"/>
                <a:cs typeface="+mj-cs"/>
              </a:rPr>
              <a:t>(Flowchart / block diagram / sequence of processes involved in carrying out your project work)</a:t>
            </a:r>
          </a:p>
        </p:txBody>
      </p:sp>
    </p:spTree>
    <p:extLst>
      <p:ext uri="{BB962C8B-B14F-4D97-AF65-F5344CB8AC3E}">
        <p14:creationId xmlns:p14="http://schemas.microsoft.com/office/powerpoint/2010/main" val="4175726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F992D0-0EF0-45B9-8431-BD4E3F6EAC34}"/>
              </a:ext>
            </a:extLst>
          </p:cNvPr>
          <p:cNvSpPr>
            <a:spLocks noGrp="1"/>
          </p:cNvSpPr>
          <p:nvPr>
            <p:ph type="sldNum" sz="quarter" idx="12"/>
          </p:nvPr>
        </p:nvSpPr>
        <p:spPr/>
        <p:txBody>
          <a:bodyPr/>
          <a:lstStyle/>
          <a:p>
            <a:pPr>
              <a:defRPr/>
            </a:pPr>
            <a:fld id="{E07841BE-BB1B-433C-B1F2-B6DE33510BAF}" type="slidenum">
              <a:rPr lang="en-US" smtClean="0"/>
              <a:pPr>
                <a:defRPr/>
              </a:pPr>
              <a:t>12</a:t>
            </a:fld>
            <a:endParaRPr lang="en-US"/>
          </a:p>
        </p:txBody>
      </p:sp>
      <p:sp>
        <p:nvSpPr>
          <p:cNvPr id="4" name="TextBox 3">
            <a:extLst>
              <a:ext uri="{FF2B5EF4-FFF2-40B4-BE49-F238E27FC236}">
                <a16:creationId xmlns:a16="http://schemas.microsoft.com/office/drawing/2014/main" id="{4CE65C59-4C70-422A-A029-2B5F7EF9D004}"/>
              </a:ext>
            </a:extLst>
          </p:cNvPr>
          <p:cNvSpPr txBox="1"/>
          <p:nvPr/>
        </p:nvSpPr>
        <p:spPr>
          <a:xfrm>
            <a:off x="1501726" y="536177"/>
            <a:ext cx="6098344" cy="461024"/>
          </a:xfrm>
          <a:prstGeom prst="rect">
            <a:avLst/>
          </a:prstGeom>
          <a:noFill/>
        </p:spPr>
        <p:txBody>
          <a:bodyPr wrap="square">
            <a:spAutoFit/>
          </a:bodyPr>
          <a:lstStyle/>
          <a:p>
            <a:pPr marL="633413" lvl="0" indent="-342900" eaLnBrk="1" fontAlgn="auto" hangingPunct="1">
              <a:lnSpc>
                <a:spcPct val="150000"/>
              </a:lnSpc>
              <a:spcAft>
                <a:spcPts val="0"/>
              </a:spcAft>
              <a:buFont typeface="Wingdings" panose="05000000000000000000" pitchFamily="2" charset="2"/>
              <a:buChar char="§"/>
              <a:defRPr/>
            </a:pPr>
            <a:r>
              <a:rPr lang="en-IN" sz="1800" b="1" u="sng" dirty="0">
                <a:solidFill>
                  <a:schemeClr val="tx2"/>
                </a:solidFill>
                <a:latin typeface="Montserrat" panose="00000500000000000000" pitchFamily="2" charset="0"/>
                <a:ea typeface="+mj-ea"/>
                <a:cs typeface="+mj-cs"/>
              </a:rPr>
              <a:t>Drawings</a:t>
            </a:r>
          </a:p>
        </p:txBody>
      </p:sp>
    </p:spTree>
    <p:extLst>
      <p:ext uri="{BB962C8B-B14F-4D97-AF65-F5344CB8AC3E}">
        <p14:creationId xmlns:p14="http://schemas.microsoft.com/office/powerpoint/2010/main" val="35622601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13</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339692"/>
            <a:ext cx="9577290" cy="1569660"/>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Gantt Chart </a:t>
            </a:r>
          </a:p>
          <a:p>
            <a:pPr eaLnBrk="1" fontAlgn="auto" hangingPunct="1">
              <a:spcAft>
                <a:spcPts val="0"/>
              </a:spcAft>
              <a:defRPr/>
            </a:pPr>
            <a:r>
              <a:rPr lang="en-US" sz="1600" dirty="0">
                <a:solidFill>
                  <a:schemeClr val="tx2"/>
                </a:solidFill>
                <a:latin typeface="Montserrat" panose="00000500000000000000" pitchFamily="2" charset="0"/>
                <a:ea typeface="+mj-ea"/>
                <a:cs typeface="+mj-cs"/>
              </a:rPr>
              <a:t>(Plan your project schedule from Oct 09, to Dec 30, 2020). Typical Gantt chart is shown below, modify it according to your project requirement. List of detailed task is to mentioned related tour project. </a:t>
            </a:r>
          </a:p>
        </p:txBody>
      </p:sp>
      <p:pic>
        <p:nvPicPr>
          <p:cNvPr id="1026" name="Picture 2">
            <a:extLst>
              <a:ext uri="{FF2B5EF4-FFF2-40B4-BE49-F238E27FC236}">
                <a16:creationId xmlns:a16="http://schemas.microsoft.com/office/drawing/2014/main" id="{CECB0E85-D4B8-4565-B478-CD71C51914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8178" y="2019078"/>
            <a:ext cx="5595644" cy="3723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2331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96AD13-79B8-4B50-9449-909ACB5C9C4D}"/>
              </a:ext>
            </a:extLst>
          </p:cNvPr>
          <p:cNvSpPr>
            <a:spLocks noGrp="1"/>
          </p:cNvSpPr>
          <p:nvPr>
            <p:ph type="sldNum" sz="quarter" idx="12"/>
          </p:nvPr>
        </p:nvSpPr>
        <p:spPr/>
        <p:txBody>
          <a:bodyPr/>
          <a:lstStyle/>
          <a:p>
            <a:pPr>
              <a:defRPr/>
            </a:pPr>
            <a:fld id="{E07841BE-BB1B-433C-B1F2-B6DE33510BAF}" type="slidenum">
              <a:rPr lang="en-US" smtClean="0"/>
              <a:pPr>
                <a:defRPr/>
              </a:pPr>
              <a:t>2</a:t>
            </a:fld>
            <a:endParaRPr lang="en-US"/>
          </a:p>
        </p:txBody>
      </p:sp>
      <p:sp>
        <p:nvSpPr>
          <p:cNvPr id="4" name="TextBox 3">
            <a:extLst>
              <a:ext uri="{FF2B5EF4-FFF2-40B4-BE49-F238E27FC236}">
                <a16:creationId xmlns:a16="http://schemas.microsoft.com/office/drawing/2014/main" id="{8C580E62-6CD4-4220-BF46-0CA5F091FDD3}"/>
              </a:ext>
            </a:extLst>
          </p:cNvPr>
          <p:cNvSpPr txBox="1"/>
          <p:nvPr/>
        </p:nvSpPr>
        <p:spPr>
          <a:xfrm>
            <a:off x="1674055" y="820616"/>
            <a:ext cx="9700383" cy="5015860"/>
          </a:xfrm>
          <a:prstGeom prst="rect">
            <a:avLst/>
          </a:prstGeom>
          <a:noFill/>
        </p:spPr>
        <p:txBody>
          <a:bodyPr wrap="square">
            <a:spAutoFit/>
          </a:bodyPr>
          <a:lstStyle/>
          <a:p>
            <a:pPr lvl="0" eaLnBrk="1" fontAlgn="auto" hangingPunct="1">
              <a:lnSpc>
                <a:spcPct val="150000"/>
              </a:lnSpc>
              <a:spcAft>
                <a:spcPts val="0"/>
              </a:spcAft>
              <a:defRPr/>
            </a:pPr>
            <a:r>
              <a:rPr lang="en-IN" sz="2400" dirty="0">
                <a:solidFill>
                  <a:schemeClr val="tx2"/>
                </a:solidFill>
                <a:latin typeface="Montserrat" panose="00000500000000000000" pitchFamily="2" charset="0"/>
                <a:ea typeface="+mj-ea"/>
                <a:cs typeface="+mj-cs"/>
              </a:rPr>
              <a:t>Presentation includes,</a:t>
            </a:r>
          </a:p>
          <a:p>
            <a:pPr marL="984250" lvl="0" indent="-342900" eaLnBrk="1" fontAlgn="auto" hangingPunct="1">
              <a:lnSpc>
                <a:spcPct val="150000"/>
              </a:lnSpc>
              <a:spcAft>
                <a:spcPts val="0"/>
              </a:spcAft>
              <a:buFont typeface="Wingdings" panose="05000000000000000000" pitchFamily="2" charset="2"/>
              <a:buChar char="§"/>
              <a:defRPr/>
            </a:pPr>
            <a:r>
              <a:rPr lang="en-IN" sz="2400" dirty="0">
                <a:solidFill>
                  <a:schemeClr val="tx2"/>
                </a:solidFill>
                <a:latin typeface="Montserrat" panose="00000500000000000000" pitchFamily="2" charset="0"/>
                <a:ea typeface="+mj-ea"/>
                <a:cs typeface="+mj-cs"/>
              </a:rPr>
              <a:t>Problem definition</a:t>
            </a:r>
          </a:p>
          <a:p>
            <a:pPr marL="984250" lvl="0" indent="-342900" eaLnBrk="1" fontAlgn="auto" hangingPunct="1">
              <a:lnSpc>
                <a:spcPct val="150000"/>
              </a:lnSpc>
              <a:spcAft>
                <a:spcPts val="0"/>
              </a:spcAft>
              <a:buFont typeface="Wingdings" panose="05000000000000000000" pitchFamily="2" charset="2"/>
              <a:buChar char="§"/>
              <a:defRPr/>
            </a:pPr>
            <a:r>
              <a:rPr lang="en-IN" sz="2400" dirty="0">
                <a:solidFill>
                  <a:schemeClr val="tx2"/>
                </a:solidFill>
                <a:latin typeface="Montserrat" panose="00000500000000000000" pitchFamily="2" charset="0"/>
                <a:ea typeface="+mj-ea"/>
                <a:cs typeface="+mj-cs"/>
              </a:rPr>
              <a:t>Objective</a:t>
            </a:r>
          </a:p>
          <a:p>
            <a:pPr marL="984250" lvl="0" indent="-342900" eaLnBrk="1" fontAlgn="auto" hangingPunct="1">
              <a:lnSpc>
                <a:spcPct val="150000"/>
              </a:lnSpc>
              <a:spcAft>
                <a:spcPts val="0"/>
              </a:spcAft>
              <a:buFont typeface="Wingdings" panose="05000000000000000000" pitchFamily="2" charset="2"/>
              <a:buChar char="§"/>
              <a:defRPr/>
            </a:pPr>
            <a:r>
              <a:rPr lang="en-IN" sz="2400" dirty="0">
                <a:solidFill>
                  <a:schemeClr val="tx2"/>
                </a:solidFill>
                <a:latin typeface="Montserrat" panose="00000500000000000000" pitchFamily="2" charset="0"/>
                <a:ea typeface="+mj-ea"/>
                <a:cs typeface="+mj-cs"/>
              </a:rPr>
              <a:t> Abstract</a:t>
            </a:r>
          </a:p>
          <a:p>
            <a:pPr marL="984250" lvl="0" indent="-342900" eaLnBrk="1" fontAlgn="auto" hangingPunct="1">
              <a:lnSpc>
                <a:spcPct val="150000"/>
              </a:lnSpc>
              <a:spcAft>
                <a:spcPts val="0"/>
              </a:spcAft>
              <a:buFont typeface="Wingdings" panose="05000000000000000000" pitchFamily="2" charset="2"/>
              <a:buChar char="§"/>
              <a:defRPr/>
            </a:pPr>
            <a:r>
              <a:rPr lang="en-IN" sz="2400" dirty="0">
                <a:solidFill>
                  <a:schemeClr val="tx2"/>
                </a:solidFill>
                <a:latin typeface="Montserrat" panose="00000500000000000000" pitchFamily="2" charset="0"/>
                <a:ea typeface="+mj-ea"/>
                <a:cs typeface="+mj-cs"/>
              </a:rPr>
              <a:t>Literature Survey  </a:t>
            </a:r>
          </a:p>
          <a:p>
            <a:pPr marL="984250" lvl="0" indent="-342900" eaLnBrk="1" fontAlgn="auto" hangingPunct="1">
              <a:lnSpc>
                <a:spcPct val="150000"/>
              </a:lnSpc>
              <a:spcAft>
                <a:spcPts val="0"/>
              </a:spcAft>
              <a:buFont typeface="Wingdings" panose="05000000000000000000" pitchFamily="2" charset="2"/>
              <a:buChar char="§"/>
              <a:defRPr/>
            </a:pPr>
            <a:r>
              <a:rPr lang="en-IN" sz="2400" dirty="0">
                <a:solidFill>
                  <a:schemeClr val="tx2"/>
                </a:solidFill>
                <a:latin typeface="Montserrat" panose="00000500000000000000" pitchFamily="2" charset="0"/>
                <a:ea typeface="+mj-ea"/>
                <a:cs typeface="+mj-cs"/>
              </a:rPr>
              <a:t>Methodology</a:t>
            </a:r>
          </a:p>
          <a:p>
            <a:pPr marL="984250" lvl="0" indent="-342900" eaLnBrk="1" fontAlgn="auto" hangingPunct="1">
              <a:lnSpc>
                <a:spcPct val="150000"/>
              </a:lnSpc>
              <a:spcAft>
                <a:spcPts val="0"/>
              </a:spcAft>
              <a:buFont typeface="Wingdings" panose="05000000000000000000" pitchFamily="2" charset="2"/>
              <a:buChar char="§"/>
              <a:defRPr/>
            </a:pPr>
            <a:r>
              <a:rPr lang="en-IN" sz="2400" dirty="0">
                <a:solidFill>
                  <a:schemeClr val="tx2"/>
                </a:solidFill>
                <a:latin typeface="Montserrat" panose="00000500000000000000" pitchFamily="2" charset="0"/>
                <a:ea typeface="+mj-ea"/>
                <a:cs typeface="+mj-cs"/>
              </a:rPr>
              <a:t>Drawings</a:t>
            </a:r>
          </a:p>
          <a:p>
            <a:pPr marL="984250" lvl="0" indent="-342900" eaLnBrk="1" fontAlgn="auto" hangingPunct="1">
              <a:lnSpc>
                <a:spcPct val="150000"/>
              </a:lnSpc>
              <a:spcAft>
                <a:spcPts val="0"/>
              </a:spcAft>
              <a:buFont typeface="Wingdings" panose="05000000000000000000" pitchFamily="2" charset="2"/>
              <a:buChar char="§"/>
              <a:defRPr/>
            </a:pPr>
            <a:r>
              <a:rPr lang="en-IN" sz="2400" dirty="0">
                <a:solidFill>
                  <a:schemeClr val="tx2"/>
                </a:solidFill>
                <a:latin typeface="Montserrat" panose="00000500000000000000" pitchFamily="2" charset="0"/>
                <a:ea typeface="+mj-ea"/>
                <a:cs typeface="+mj-cs"/>
              </a:rPr>
              <a:t>Work Plan for Phase II (Gantt Chart) /Final output in terms of Modelling / Simulation result / Complete details</a:t>
            </a:r>
          </a:p>
        </p:txBody>
      </p:sp>
    </p:spTree>
    <p:extLst>
      <p:ext uri="{BB962C8B-B14F-4D97-AF65-F5344CB8AC3E}">
        <p14:creationId xmlns:p14="http://schemas.microsoft.com/office/powerpoint/2010/main" val="189930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3</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635113"/>
            <a:ext cx="9577290" cy="5154360"/>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Problem Definition </a:t>
            </a:r>
          </a:p>
          <a:p>
            <a:pPr eaLnBrk="1" fontAlgn="auto" hangingPunct="1">
              <a:lnSpc>
                <a:spcPct val="200000"/>
              </a:lnSpc>
              <a:spcAft>
                <a:spcPts val="0"/>
              </a:spcAft>
              <a:defRPr/>
            </a:pPr>
            <a:r>
              <a:rPr lang="en-US" sz="2400" b="1" dirty="0">
                <a:solidFill>
                  <a:schemeClr val="tx2"/>
                </a:solidFill>
                <a:latin typeface="Montserrat" panose="00000500000000000000" pitchFamily="2" charset="0"/>
                <a:ea typeface="+mj-ea"/>
                <a:cs typeface="+mj-cs"/>
              </a:rPr>
              <a:t>(Problem statement(s) related your project work in 3-5 points.)</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1</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2</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3</a:t>
            </a:r>
          </a:p>
          <a:p>
            <a:pPr eaLnBrk="1" fontAlgn="auto" hangingPunct="1">
              <a:lnSpc>
                <a:spcPct val="200000"/>
              </a:lnSpc>
              <a:spcAft>
                <a:spcPts val="0"/>
              </a:spcAft>
              <a:defRPr/>
            </a:pPr>
            <a:endParaRPr lang="en-US" sz="2400" b="1" dirty="0">
              <a:solidFill>
                <a:schemeClr val="tx2"/>
              </a:solidFill>
              <a:latin typeface="Montserrat" panose="00000500000000000000" pitchFamily="2" charset="0"/>
              <a:ea typeface="+mj-ea"/>
              <a:cs typeface="+mj-cs"/>
            </a:endParaRPr>
          </a:p>
        </p:txBody>
      </p:sp>
    </p:spTree>
    <p:extLst>
      <p:ext uri="{BB962C8B-B14F-4D97-AF65-F5344CB8AC3E}">
        <p14:creationId xmlns:p14="http://schemas.microsoft.com/office/powerpoint/2010/main" val="3939467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4</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635113"/>
            <a:ext cx="9577290" cy="5154360"/>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Objective</a:t>
            </a:r>
          </a:p>
          <a:p>
            <a:pPr eaLnBrk="1" fontAlgn="auto" hangingPunct="1">
              <a:lnSpc>
                <a:spcPct val="200000"/>
              </a:lnSpc>
              <a:spcAft>
                <a:spcPts val="0"/>
              </a:spcAft>
              <a:defRPr/>
            </a:pPr>
            <a:r>
              <a:rPr lang="en-US" sz="2400" b="1" dirty="0">
                <a:solidFill>
                  <a:schemeClr val="tx2"/>
                </a:solidFill>
                <a:latin typeface="Montserrat" panose="00000500000000000000" pitchFamily="2" charset="0"/>
                <a:ea typeface="+mj-ea"/>
                <a:cs typeface="+mj-cs"/>
              </a:rPr>
              <a:t>(Aim / Solution statement(s) related your project work in 3-5 points or appropriately)</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1</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2</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3</a:t>
            </a:r>
          </a:p>
          <a:p>
            <a:pPr eaLnBrk="1" fontAlgn="auto" hangingPunct="1">
              <a:lnSpc>
                <a:spcPct val="200000"/>
              </a:lnSpc>
              <a:spcAft>
                <a:spcPts val="0"/>
              </a:spcAft>
              <a:defRPr/>
            </a:pPr>
            <a:endParaRPr lang="en-US" sz="2400" b="1" dirty="0">
              <a:solidFill>
                <a:schemeClr val="tx2"/>
              </a:solidFill>
              <a:latin typeface="Montserrat" panose="00000500000000000000" pitchFamily="2" charset="0"/>
              <a:ea typeface="+mj-ea"/>
              <a:cs typeface="+mj-cs"/>
            </a:endParaRPr>
          </a:p>
        </p:txBody>
      </p:sp>
    </p:spTree>
    <p:extLst>
      <p:ext uri="{BB962C8B-B14F-4D97-AF65-F5344CB8AC3E}">
        <p14:creationId xmlns:p14="http://schemas.microsoft.com/office/powerpoint/2010/main" val="280118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AC0FBA0-5D39-4024-9025-9BDBED5B6960}"/>
              </a:ext>
            </a:extLst>
          </p:cNvPr>
          <p:cNvSpPr>
            <a:spLocks noGrp="1"/>
          </p:cNvSpPr>
          <p:nvPr>
            <p:ph type="sldNum" sz="quarter" idx="12"/>
          </p:nvPr>
        </p:nvSpPr>
        <p:spPr/>
        <p:txBody>
          <a:bodyPr/>
          <a:lstStyle/>
          <a:p>
            <a:pPr>
              <a:defRPr/>
            </a:pPr>
            <a:fld id="{E07841BE-BB1B-433C-B1F2-B6DE33510BAF}" type="slidenum">
              <a:rPr lang="en-US" smtClean="0"/>
              <a:pPr>
                <a:defRPr/>
              </a:pPr>
              <a:t>5</a:t>
            </a:fld>
            <a:endParaRPr lang="en-US"/>
          </a:p>
        </p:txBody>
      </p:sp>
      <p:sp>
        <p:nvSpPr>
          <p:cNvPr id="4" name="TextBox 3">
            <a:extLst>
              <a:ext uri="{FF2B5EF4-FFF2-40B4-BE49-F238E27FC236}">
                <a16:creationId xmlns:a16="http://schemas.microsoft.com/office/drawing/2014/main" id="{449FC172-BF19-4D6B-9A7B-4F2B47A0D4F6}"/>
              </a:ext>
            </a:extLst>
          </p:cNvPr>
          <p:cNvSpPr txBox="1"/>
          <p:nvPr/>
        </p:nvSpPr>
        <p:spPr>
          <a:xfrm>
            <a:off x="2134772" y="435676"/>
            <a:ext cx="8753622" cy="4415696"/>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Abstract </a:t>
            </a:r>
          </a:p>
          <a:p>
            <a:pPr eaLnBrk="1" fontAlgn="auto" hangingPunct="1">
              <a:lnSpc>
                <a:spcPct val="200000"/>
              </a:lnSpc>
              <a:spcAft>
                <a:spcPts val="0"/>
              </a:spcAft>
              <a:defRPr/>
            </a:pPr>
            <a:r>
              <a:rPr lang="en-US" sz="2400" b="1" dirty="0">
                <a:solidFill>
                  <a:schemeClr val="tx2"/>
                </a:solidFill>
                <a:latin typeface="Montserrat" panose="00000500000000000000" pitchFamily="2" charset="0"/>
                <a:ea typeface="+mj-ea"/>
                <a:cs typeface="+mj-cs"/>
              </a:rPr>
              <a:t>Statement(s) related to your project work in 3-5 points or appropriately.</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1</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2</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3</a:t>
            </a:r>
          </a:p>
        </p:txBody>
      </p:sp>
    </p:spTree>
    <p:extLst>
      <p:ext uri="{BB962C8B-B14F-4D97-AF65-F5344CB8AC3E}">
        <p14:creationId xmlns:p14="http://schemas.microsoft.com/office/powerpoint/2010/main" val="3366139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6</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1323439"/>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a:p>
            <a:pPr eaLnBrk="1" fontAlgn="auto" hangingPunct="1">
              <a:spcAft>
                <a:spcPts val="0"/>
              </a:spcAft>
              <a:defRPr/>
            </a:pPr>
            <a:r>
              <a:rPr lang="en-US" sz="1600" b="1" dirty="0">
                <a:solidFill>
                  <a:schemeClr val="tx2"/>
                </a:solidFill>
                <a:latin typeface="Montserrat" panose="00000500000000000000" pitchFamily="2" charset="0"/>
                <a:ea typeface="+mj-ea"/>
                <a:cs typeface="+mj-cs"/>
              </a:rPr>
              <a:t>(Minimum 10 -12 referred latest journals, related to your project work with interpretation statements in 3-5 points)</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2074973864"/>
              </p:ext>
            </p:extLst>
          </p:nvPr>
        </p:nvGraphicFramePr>
        <p:xfrm>
          <a:off x="1797148" y="1548920"/>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1</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2</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32672414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7</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722377"/>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2282482243"/>
              </p:ext>
            </p:extLst>
          </p:nvPr>
        </p:nvGraphicFramePr>
        <p:xfrm>
          <a:off x="1727323" y="1203911"/>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3</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4</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54559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8</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722377"/>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2339049925"/>
              </p:ext>
            </p:extLst>
          </p:nvPr>
        </p:nvGraphicFramePr>
        <p:xfrm>
          <a:off x="1727323" y="1203911"/>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5</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6</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2336677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9</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722377"/>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898863148"/>
              </p:ext>
            </p:extLst>
          </p:nvPr>
        </p:nvGraphicFramePr>
        <p:xfrm>
          <a:off x="1727323" y="1203911"/>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7</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8</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143885218"/>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76574763355454B84A6542E0FF25FFF" ma:contentTypeVersion="7" ma:contentTypeDescription="Create a new document." ma:contentTypeScope="" ma:versionID="3669c6432e06a6a1471f02b6aa8cf046">
  <xsd:schema xmlns:xsd="http://www.w3.org/2001/XMLSchema" xmlns:xs="http://www.w3.org/2001/XMLSchema" xmlns:p="http://schemas.microsoft.com/office/2006/metadata/properties" xmlns:ns2="0f2b7678-5484-480c-837c-5843b0ae7573" xmlns:ns3="adf3a93a-d932-4152-98fb-7a99804c7051" targetNamespace="http://schemas.microsoft.com/office/2006/metadata/properties" ma:root="true" ma:fieldsID="61b97ec7b7d00da41d348d343c1fca21" ns2:_="" ns3:_="">
    <xsd:import namespace="0f2b7678-5484-480c-837c-5843b0ae7573"/>
    <xsd:import namespace="adf3a93a-d932-4152-98fb-7a99804c7051"/>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2b7678-5484-480c-837c-5843b0ae75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df3a93a-d932-4152-98fb-7a99804c7051"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0FC83E9-7F06-4F81-AF2A-49C9A9153D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2b7678-5484-480c-837c-5843b0ae7573"/>
    <ds:schemaRef ds:uri="adf3a93a-d932-4152-98fb-7a99804c70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59E42FF-B716-44D5-847B-C5324406CE12}">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87108A9-D61E-4154-8782-FEAEC1FE05B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172</TotalTime>
  <Words>575</Words>
  <Application>Microsoft Office PowerPoint</Application>
  <PresentationFormat>Widescreen</PresentationFormat>
  <Paragraphs>113</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Wingdings</vt:lpstr>
      <vt:lpstr>Montserrat</vt:lpstr>
      <vt:lpstr>Arial</vt:lpstr>
      <vt:lpstr>1_Office Theme</vt:lpstr>
      <vt:lpstr>   PROJECT TITLE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karthik r</dc:creator>
  <cp:lastModifiedBy>MOHAN KUMAR R S</cp:lastModifiedBy>
  <cp:revision>69</cp:revision>
  <dcterms:created xsi:type="dcterms:W3CDTF">2020-08-15T15:25:04Z</dcterms:created>
  <dcterms:modified xsi:type="dcterms:W3CDTF">2020-12-15T14:03:03Z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0x010100776574763355454B84A6542E0FF25FFF</vt:lpwstr>
  </property>
</Properties>
</file>

<file path=docProps/thumbnail.jpeg>
</file>